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CB0D2F0-2196-4645-AFA9-D83ED90744DE}"/>
              </a:ext>
            </a:extLst>
          </p:cNvPr>
          <p:cNvGrpSpPr/>
          <p:nvPr/>
        </p:nvGrpSpPr>
        <p:grpSpPr>
          <a:xfrm>
            <a:off x="6642040" y="1257639"/>
            <a:ext cx="2535364" cy="2074213"/>
            <a:chOff x="603381" y="3019542"/>
            <a:chExt cx="2535364" cy="207421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AADB526-3149-4142-ADA1-A7F38B7939E0}"/>
                </a:ext>
              </a:extLst>
            </p:cNvPr>
            <p:cNvSpPr/>
            <p:nvPr/>
          </p:nvSpPr>
          <p:spPr>
            <a:xfrm rot="5400000">
              <a:off x="527575" y="3361677"/>
              <a:ext cx="1807882" cy="1656270"/>
            </a:xfrm>
            <a:custGeom>
              <a:avLst/>
              <a:gdLst>
                <a:gd name="connsiteX0" fmla="*/ 0 w 1807882"/>
                <a:gd name="connsiteY0" fmla="*/ 1656270 h 1656270"/>
                <a:gd name="connsiteX1" fmla="*/ 610021 w 1807882"/>
                <a:gd name="connsiteY1" fmla="*/ 0 h 1656270"/>
                <a:gd name="connsiteX2" fmla="*/ 1807882 w 1807882"/>
                <a:gd name="connsiteY2" fmla="*/ 0 h 1656270"/>
                <a:gd name="connsiteX3" fmla="*/ 1197861 w 1807882"/>
                <a:gd name="connsiteY3" fmla="*/ 1656270 h 1656270"/>
                <a:gd name="connsiteX0" fmla="*/ 0 w 1807882"/>
                <a:gd name="connsiteY0" fmla="*/ 1656270 h 1656270"/>
                <a:gd name="connsiteX1" fmla="*/ 610021 w 1807882"/>
                <a:gd name="connsiteY1" fmla="*/ 0 h 1656270"/>
                <a:gd name="connsiteX2" fmla="*/ 1807882 w 1807882"/>
                <a:gd name="connsiteY2" fmla="*/ 0 h 1656270"/>
                <a:gd name="connsiteX3" fmla="*/ 1050224 w 1807882"/>
                <a:gd name="connsiteY3" fmla="*/ 1656270 h 1656270"/>
                <a:gd name="connsiteX4" fmla="*/ 0 w 1807882"/>
                <a:gd name="connsiteY4" fmla="*/ 1656270 h 165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7882" h="1656270">
                  <a:moveTo>
                    <a:pt x="0" y="1656270"/>
                  </a:moveTo>
                  <a:lnTo>
                    <a:pt x="610021" y="0"/>
                  </a:lnTo>
                  <a:lnTo>
                    <a:pt x="1807882" y="0"/>
                  </a:lnTo>
                  <a:lnTo>
                    <a:pt x="1050224" y="1656270"/>
                  </a:lnTo>
                  <a:lnTo>
                    <a:pt x="0" y="1656270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83A40DB-FD8A-47FE-B2DD-FC825633AF27}"/>
                </a:ext>
              </a:extLst>
            </p:cNvPr>
            <p:cNvSpPr/>
            <p:nvPr/>
          </p:nvSpPr>
          <p:spPr>
            <a:xfrm rot="5400000" flipV="1">
              <a:off x="1936901" y="3891910"/>
              <a:ext cx="1523792" cy="879897"/>
            </a:xfrm>
            <a:custGeom>
              <a:avLst/>
              <a:gdLst>
                <a:gd name="connsiteX0" fmla="*/ 0 w 1516645"/>
                <a:gd name="connsiteY0" fmla="*/ 879897 h 879897"/>
                <a:gd name="connsiteX1" fmla="*/ 1192570 w 1516645"/>
                <a:gd name="connsiteY1" fmla="*/ 879897 h 879897"/>
                <a:gd name="connsiteX2" fmla="*/ 1516645 w 1516645"/>
                <a:gd name="connsiteY2" fmla="*/ 0 h 879897"/>
                <a:gd name="connsiteX3" fmla="*/ 324075 w 1516645"/>
                <a:gd name="connsiteY3" fmla="*/ 0 h 879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645" h="879897">
                  <a:moveTo>
                    <a:pt x="0" y="879897"/>
                  </a:moveTo>
                  <a:lnTo>
                    <a:pt x="1192570" y="879897"/>
                  </a:lnTo>
                  <a:lnTo>
                    <a:pt x="1516645" y="0"/>
                  </a:lnTo>
                  <a:lnTo>
                    <a:pt x="324075" y="0"/>
                  </a:lnTo>
                  <a:close/>
                </a:path>
              </a:pathLst>
            </a:custGeom>
            <a:solidFill>
              <a:srgbClr val="00518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992B81-453F-47C2-8BE2-331BF0C7E810}"/>
                </a:ext>
              </a:extLst>
            </p:cNvPr>
            <p:cNvSpPr/>
            <p:nvPr/>
          </p:nvSpPr>
          <p:spPr>
            <a:xfrm>
              <a:off x="603382" y="3019542"/>
              <a:ext cx="2535131" cy="875850"/>
            </a:xfrm>
            <a:custGeom>
              <a:avLst/>
              <a:gdLst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0 w 2523459"/>
                <a:gd name="connsiteY6" fmla="*/ 268998 h 87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3459" h="875850">
                  <a:moveTo>
                    <a:pt x="799434" y="0"/>
                  </a:moveTo>
                  <a:lnTo>
                    <a:pt x="2523459" y="548069"/>
                  </a:lnTo>
                  <a:lnTo>
                    <a:pt x="2523459" y="554609"/>
                  </a:lnTo>
                  <a:lnTo>
                    <a:pt x="1652157" y="875818"/>
                  </a:lnTo>
                  <a:lnTo>
                    <a:pt x="1652157" y="875850"/>
                  </a:lnTo>
                  <a:lnTo>
                    <a:pt x="0" y="269630"/>
                  </a:lnTo>
                  <a:lnTo>
                    <a:pt x="0" y="268998"/>
                  </a:lnTo>
                  <a:close/>
                </a:path>
              </a:pathLst>
            </a:custGeom>
            <a:solidFill>
              <a:srgbClr val="0091F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E967251-1EC4-4B32-93B1-672D54057FE6}"/>
                </a:ext>
              </a:extLst>
            </p:cNvPr>
            <p:cNvSpPr/>
            <p:nvPr/>
          </p:nvSpPr>
          <p:spPr>
            <a:xfrm>
              <a:off x="1304294" y="3790152"/>
              <a:ext cx="756137" cy="94423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F2969B9-6146-4CAD-AC4D-84EF59856517}"/>
                </a:ext>
              </a:extLst>
            </p:cNvPr>
            <p:cNvGrpSpPr/>
            <p:nvPr/>
          </p:nvGrpSpPr>
          <p:grpSpPr>
            <a:xfrm>
              <a:off x="1172258" y="3972766"/>
              <a:ext cx="1021525" cy="689974"/>
              <a:chOff x="1196983" y="4613765"/>
              <a:chExt cx="2110080" cy="1425224"/>
            </a:xfrm>
          </p:grpSpPr>
          <p:sp>
            <p:nvSpPr>
              <p:cNvPr id="10" name="円: 塗りつぶしなし 9">
                <a:extLst>
                  <a:ext uri="{FF2B5EF4-FFF2-40B4-BE49-F238E27FC236}">
                    <a16:creationId xmlns:a16="http://schemas.microsoft.com/office/drawing/2014/main" id="{7AAA0E70-4B21-424E-A1E8-AE9D9E7A021A}"/>
                  </a:ext>
                </a:extLst>
              </p:cNvPr>
              <p:cNvSpPr/>
              <p:nvPr/>
            </p:nvSpPr>
            <p:spPr>
              <a:xfrm rot="18900000">
                <a:off x="2187536" y="4899740"/>
                <a:ext cx="1119527" cy="510932"/>
              </a:xfrm>
              <a:prstGeom prst="donut">
                <a:avLst>
                  <a:gd name="adj" fmla="val 10169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59C36C3-9967-43B5-AF9D-9887E1158F29}"/>
                  </a:ext>
                </a:extLst>
              </p:cNvPr>
              <p:cNvSpPr/>
              <p:nvPr/>
            </p:nvSpPr>
            <p:spPr>
              <a:xfrm rot="521466">
                <a:off x="1270703" y="4613765"/>
                <a:ext cx="759497" cy="918988"/>
              </a:xfrm>
              <a:custGeom>
                <a:avLst/>
                <a:gdLst>
                  <a:gd name="connsiteX0" fmla="*/ 618775 w 759497"/>
                  <a:gd name="connsiteY0" fmla="*/ 95 h 918988"/>
                  <a:gd name="connsiteX1" fmla="*/ 724596 w 759497"/>
                  <a:gd name="connsiteY1" fmla="*/ 34901 h 918988"/>
                  <a:gd name="connsiteX2" fmla="*/ 453408 w 759497"/>
                  <a:gd name="connsiteY2" fmla="*/ 667373 h 918988"/>
                  <a:gd name="connsiteX3" fmla="*/ 169935 w 759497"/>
                  <a:gd name="connsiteY3" fmla="*/ 889145 h 918988"/>
                  <a:gd name="connsiteX4" fmla="*/ 110712 w 759497"/>
                  <a:gd name="connsiteY4" fmla="*/ 918988 h 918988"/>
                  <a:gd name="connsiteX5" fmla="*/ 94068 w 759497"/>
                  <a:gd name="connsiteY5" fmla="*/ 874749 h 918988"/>
                  <a:gd name="connsiteX6" fmla="*/ 160011 w 759497"/>
                  <a:gd name="connsiteY6" fmla="*/ 838139 h 918988"/>
                  <a:gd name="connsiteX7" fmla="*/ 416669 w 759497"/>
                  <a:gd name="connsiteY7" fmla="*/ 630634 h 918988"/>
                  <a:gd name="connsiteX8" fmla="*/ 687857 w 759497"/>
                  <a:gd name="connsiteY8" fmla="*/ 71640 h 918988"/>
                  <a:gd name="connsiteX9" fmla="*/ 128863 w 759497"/>
                  <a:gd name="connsiteY9" fmla="*/ 342829 h 918988"/>
                  <a:gd name="connsiteX10" fmla="*/ 48132 w 759497"/>
                  <a:gd name="connsiteY10" fmla="*/ 429408 h 918988"/>
                  <a:gd name="connsiteX11" fmla="*/ 5288 w 759497"/>
                  <a:gd name="connsiteY11" fmla="*/ 482584 h 918988"/>
                  <a:gd name="connsiteX12" fmla="*/ 0 w 759497"/>
                  <a:gd name="connsiteY12" fmla="*/ 406896 h 918988"/>
                  <a:gd name="connsiteX13" fmla="*/ 4735 w 759497"/>
                  <a:gd name="connsiteY13" fmla="*/ 400819 h 918988"/>
                  <a:gd name="connsiteX14" fmla="*/ 92124 w 759497"/>
                  <a:gd name="connsiteY14" fmla="*/ 306090 h 918988"/>
                  <a:gd name="connsiteX15" fmla="*/ 618775 w 759497"/>
                  <a:gd name="connsiteY15" fmla="*/ 95 h 91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59497" h="918988">
                    <a:moveTo>
                      <a:pt x="618775" y="95"/>
                    </a:moveTo>
                    <a:cubicBezTo>
                      <a:pt x="663251" y="-1158"/>
                      <a:pt x="699655" y="9960"/>
                      <a:pt x="724596" y="34901"/>
                    </a:cubicBezTo>
                    <a:cubicBezTo>
                      <a:pt x="824362" y="134667"/>
                      <a:pt x="702946" y="417834"/>
                      <a:pt x="453408" y="667373"/>
                    </a:cubicBezTo>
                    <a:cubicBezTo>
                      <a:pt x="359831" y="760950"/>
                      <a:pt x="261525" y="836510"/>
                      <a:pt x="169935" y="889145"/>
                    </a:cubicBezTo>
                    <a:lnTo>
                      <a:pt x="110712" y="918988"/>
                    </a:lnTo>
                    <a:lnTo>
                      <a:pt x="94068" y="874749"/>
                    </a:lnTo>
                    <a:lnTo>
                      <a:pt x="160011" y="838139"/>
                    </a:lnTo>
                    <a:cubicBezTo>
                      <a:pt x="241776" y="787406"/>
                      <a:pt x="330701" y="716602"/>
                      <a:pt x="416669" y="630634"/>
                    </a:cubicBezTo>
                    <a:cubicBezTo>
                      <a:pt x="645917" y="401386"/>
                      <a:pt x="767332" y="151116"/>
                      <a:pt x="687857" y="71640"/>
                    </a:cubicBezTo>
                    <a:cubicBezTo>
                      <a:pt x="608382" y="-7835"/>
                      <a:pt x="358112" y="113580"/>
                      <a:pt x="128863" y="342829"/>
                    </a:cubicBezTo>
                    <a:cubicBezTo>
                      <a:pt x="100207" y="371485"/>
                      <a:pt x="73236" y="400469"/>
                      <a:pt x="48132" y="429408"/>
                    </a:cubicBezTo>
                    <a:lnTo>
                      <a:pt x="5288" y="482584"/>
                    </a:lnTo>
                    <a:lnTo>
                      <a:pt x="0" y="406896"/>
                    </a:lnTo>
                    <a:lnTo>
                      <a:pt x="4735" y="400819"/>
                    </a:lnTo>
                    <a:cubicBezTo>
                      <a:pt x="31742" y="369000"/>
                      <a:pt x="60932" y="337282"/>
                      <a:pt x="92124" y="306090"/>
                    </a:cubicBezTo>
                    <a:cubicBezTo>
                      <a:pt x="279278" y="118936"/>
                      <a:pt x="485348" y="3851"/>
                      <a:pt x="618775" y="9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E5988BD-D0A6-4686-A471-3109CD7C771B}"/>
                  </a:ext>
                </a:extLst>
              </p:cNvPr>
              <p:cNvSpPr/>
              <p:nvPr/>
            </p:nvSpPr>
            <p:spPr>
              <a:xfrm>
                <a:off x="2470549" y="4870086"/>
                <a:ext cx="306417" cy="780398"/>
              </a:xfrm>
              <a:custGeom>
                <a:avLst/>
                <a:gdLst>
                  <a:gd name="connsiteX0" fmla="*/ 174189 w 226915"/>
                  <a:gd name="connsiteY0" fmla="*/ 854 h 797052"/>
                  <a:gd name="connsiteX1" fmla="*/ 168125 w 226915"/>
                  <a:gd name="connsiteY1" fmla="*/ 595314 h 797052"/>
                  <a:gd name="connsiteX2" fmla="*/ 40034 w 226915"/>
                  <a:gd name="connsiteY2" fmla="*/ 756763 h 797052"/>
                  <a:gd name="connsiteX3" fmla="*/ 0 w 226915"/>
                  <a:gd name="connsiteY3" fmla="*/ 797052 h 797052"/>
                  <a:gd name="connsiteX4" fmla="*/ 41725 w 226915"/>
                  <a:gd name="connsiteY4" fmla="*/ 727674 h 797052"/>
                  <a:gd name="connsiteX5" fmla="*/ 65396 w 226915"/>
                  <a:gd name="connsiteY5" fmla="*/ 22496 h 797052"/>
                  <a:gd name="connsiteX6" fmla="*/ 65039 w 226915"/>
                  <a:gd name="connsiteY6" fmla="*/ 22061 h 797052"/>
                  <a:gd name="connsiteX7" fmla="*/ 72727 w 226915"/>
                  <a:gd name="connsiteY7" fmla="*/ 19646 h 797052"/>
                  <a:gd name="connsiteX8" fmla="*/ 174189 w 226915"/>
                  <a:gd name="connsiteY8" fmla="*/ 854 h 797052"/>
                  <a:gd name="connsiteX0" fmla="*/ 174189 w 226915"/>
                  <a:gd name="connsiteY0" fmla="*/ 0 h 796198"/>
                  <a:gd name="connsiteX1" fmla="*/ 168125 w 226915"/>
                  <a:gd name="connsiteY1" fmla="*/ 594460 h 796198"/>
                  <a:gd name="connsiteX2" fmla="*/ 40034 w 226915"/>
                  <a:gd name="connsiteY2" fmla="*/ 755909 h 796198"/>
                  <a:gd name="connsiteX3" fmla="*/ 0 w 226915"/>
                  <a:gd name="connsiteY3" fmla="*/ 796198 h 796198"/>
                  <a:gd name="connsiteX4" fmla="*/ 41725 w 226915"/>
                  <a:gd name="connsiteY4" fmla="*/ 726820 h 796198"/>
                  <a:gd name="connsiteX5" fmla="*/ 65396 w 226915"/>
                  <a:gd name="connsiteY5" fmla="*/ 21642 h 796198"/>
                  <a:gd name="connsiteX6" fmla="*/ 65039 w 226915"/>
                  <a:gd name="connsiteY6" fmla="*/ 21207 h 796198"/>
                  <a:gd name="connsiteX7" fmla="*/ 174189 w 226915"/>
                  <a:gd name="connsiteY7" fmla="*/ 0 h 796198"/>
                  <a:gd name="connsiteX0" fmla="*/ 174189 w 226915"/>
                  <a:gd name="connsiteY0" fmla="*/ 0 h 796198"/>
                  <a:gd name="connsiteX1" fmla="*/ 168125 w 226915"/>
                  <a:gd name="connsiteY1" fmla="*/ 594460 h 796198"/>
                  <a:gd name="connsiteX2" fmla="*/ 40034 w 226915"/>
                  <a:gd name="connsiteY2" fmla="*/ 755909 h 796198"/>
                  <a:gd name="connsiteX3" fmla="*/ 0 w 226915"/>
                  <a:gd name="connsiteY3" fmla="*/ 796198 h 796198"/>
                  <a:gd name="connsiteX4" fmla="*/ 41725 w 226915"/>
                  <a:gd name="connsiteY4" fmla="*/ 726820 h 796198"/>
                  <a:gd name="connsiteX5" fmla="*/ 65396 w 226915"/>
                  <a:gd name="connsiteY5" fmla="*/ 21642 h 796198"/>
                  <a:gd name="connsiteX6" fmla="*/ 66803 w 226915"/>
                  <a:gd name="connsiteY6" fmla="*/ 51517 h 796198"/>
                  <a:gd name="connsiteX7" fmla="*/ 174189 w 226915"/>
                  <a:gd name="connsiteY7" fmla="*/ 0 h 796198"/>
                  <a:gd name="connsiteX0" fmla="*/ 134155 w 186881"/>
                  <a:gd name="connsiteY0" fmla="*/ 0 h 755909"/>
                  <a:gd name="connsiteX1" fmla="*/ 128091 w 186881"/>
                  <a:gd name="connsiteY1" fmla="*/ 594460 h 755909"/>
                  <a:gd name="connsiteX2" fmla="*/ 0 w 186881"/>
                  <a:gd name="connsiteY2" fmla="*/ 755909 h 755909"/>
                  <a:gd name="connsiteX3" fmla="*/ 1691 w 186881"/>
                  <a:gd name="connsiteY3" fmla="*/ 726820 h 755909"/>
                  <a:gd name="connsiteX4" fmla="*/ 25362 w 186881"/>
                  <a:gd name="connsiteY4" fmla="*/ 21642 h 755909"/>
                  <a:gd name="connsiteX5" fmla="*/ 26769 w 186881"/>
                  <a:gd name="connsiteY5" fmla="*/ 51517 h 755909"/>
                  <a:gd name="connsiteX6" fmla="*/ 134155 w 186881"/>
                  <a:gd name="connsiteY6" fmla="*/ 0 h 755909"/>
                  <a:gd name="connsiteX0" fmla="*/ 138558 w 191284"/>
                  <a:gd name="connsiteY0" fmla="*/ 0 h 755909"/>
                  <a:gd name="connsiteX1" fmla="*/ 132494 w 191284"/>
                  <a:gd name="connsiteY1" fmla="*/ 594460 h 755909"/>
                  <a:gd name="connsiteX2" fmla="*/ 4403 w 191284"/>
                  <a:gd name="connsiteY2" fmla="*/ 755909 h 755909"/>
                  <a:gd name="connsiteX3" fmla="*/ 29765 w 191284"/>
                  <a:gd name="connsiteY3" fmla="*/ 21642 h 755909"/>
                  <a:gd name="connsiteX4" fmla="*/ 31172 w 191284"/>
                  <a:gd name="connsiteY4" fmla="*/ 51517 h 755909"/>
                  <a:gd name="connsiteX5" fmla="*/ 138558 w 191284"/>
                  <a:gd name="connsiteY5" fmla="*/ 0 h 755909"/>
                  <a:gd name="connsiteX0" fmla="*/ 143432 w 196158"/>
                  <a:gd name="connsiteY0" fmla="*/ 0 h 704614"/>
                  <a:gd name="connsiteX1" fmla="*/ 137368 w 196158"/>
                  <a:gd name="connsiteY1" fmla="*/ 594460 h 704614"/>
                  <a:gd name="connsiteX2" fmla="*/ 3985 w 196158"/>
                  <a:gd name="connsiteY2" fmla="*/ 704614 h 704614"/>
                  <a:gd name="connsiteX3" fmla="*/ 34639 w 196158"/>
                  <a:gd name="connsiteY3" fmla="*/ 21642 h 704614"/>
                  <a:gd name="connsiteX4" fmla="*/ 36046 w 196158"/>
                  <a:gd name="connsiteY4" fmla="*/ 51517 h 704614"/>
                  <a:gd name="connsiteX5" fmla="*/ 143432 w 196158"/>
                  <a:gd name="connsiteY5" fmla="*/ 0 h 704614"/>
                  <a:gd name="connsiteX0" fmla="*/ 144890 w 197616"/>
                  <a:gd name="connsiteY0" fmla="*/ 0 h 704614"/>
                  <a:gd name="connsiteX1" fmla="*/ 138826 w 197616"/>
                  <a:gd name="connsiteY1" fmla="*/ 594460 h 704614"/>
                  <a:gd name="connsiteX2" fmla="*/ 5443 w 197616"/>
                  <a:gd name="connsiteY2" fmla="*/ 704614 h 704614"/>
                  <a:gd name="connsiteX3" fmla="*/ 37504 w 197616"/>
                  <a:gd name="connsiteY3" fmla="*/ 51517 h 704614"/>
                  <a:gd name="connsiteX4" fmla="*/ 144890 w 197616"/>
                  <a:gd name="connsiteY4" fmla="*/ 0 h 704614"/>
                  <a:gd name="connsiteX0" fmla="*/ 174257 w 226983"/>
                  <a:gd name="connsiteY0" fmla="*/ 0 h 760572"/>
                  <a:gd name="connsiteX1" fmla="*/ 168193 w 226983"/>
                  <a:gd name="connsiteY1" fmla="*/ 594460 h 760572"/>
                  <a:gd name="connsiteX2" fmla="*/ 3059 w 226983"/>
                  <a:gd name="connsiteY2" fmla="*/ 760572 h 760572"/>
                  <a:gd name="connsiteX3" fmla="*/ 66871 w 226983"/>
                  <a:gd name="connsiteY3" fmla="*/ 51517 h 760572"/>
                  <a:gd name="connsiteX4" fmla="*/ 174257 w 226983"/>
                  <a:gd name="connsiteY4" fmla="*/ 0 h 760572"/>
                  <a:gd name="connsiteX0" fmla="*/ 174257 w 226983"/>
                  <a:gd name="connsiteY0" fmla="*/ 0 h 764116"/>
                  <a:gd name="connsiteX1" fmla="*/ 168193 w 226983"/>
                  <a:gd name="connsiteY1" fmla="*/ 594460 h 764116"/>
                  <a:gd name="connsiteX2" fmla="*/ 3059 w 226983"/>
                  <a:gd name="connsiteY2" fmla="*/ 760572 h 764116"/>
                  <a:gd name="connsiteX3" fmla="*/ 66871 w 226983"/>
                  <a:gd name="connsiteY3" fmla="*/ 51517 h 764116"/>
                  <a:gd name="connsiteX4" fmla="*/ 174257 w 226983"/>
                  <a:gd name="connsiteY4" fmla="*/ 0 h 76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983" h="764116">
                    <a:moveTo>
                      <a:pt x="174257" y="0"/>
                    </a:moveTo>
                    <a:cubicBezTo>
                      <a:pt x="279378" y="69565"/>
                      <a:pt x="200230" y="540772"/>
                      <a:pt x="168193" y="594460"/>
                    </a:cubicBezTo>
                    <a:cubicBezTo>
                      <a:pt x="132152" y="647173"/>
                      <a:pt x="20838" y="788170"/>
                      <a:pt x="3059" y="760572"/>
                    </a:cubicBezTo>
                    <a:cubicBezTo>
                      <a:pt x="-13828" y="670082"/>
                      <a:pt x="43630" y="168953"/>
                      <a:pt x="66871" y="51517"/>
                    </a:cubicBezTo>
                    <a:lnTo>
                      <a:pt x="174257" y="0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rgbClr val="5B9BD5">
                      <a:lumMod val="5000"/>
                      <a:lumOff val="95000"/>
                    </a:srgbClr>
                  </a:gs>
                  <a:gs pos="35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C0EE3EE-94F2-4202-B847-5B7FD16F75D2}"/>
                  </a:ext>
                </a:extLst>
              </p:cNvPr>
              <p:cNvSpPr/>
              <p:nvPr/>
            </p:nvSpPr>
            <p:spPr>
              <a:xfrm>
                <a:off x="1196983" y="4889575"/>
                <a:ext cx="1511900" cy="1149414"/>
              </a:xfrm>
              <a:custGeom>
                <a:avLst/>
                <a:gdLst>
                  <a:gd name="connsiteX0" fmla="*/ 1758083 w 1866563"/>
                  <a:gd name="connsiteY0" fmla="*/ 8 h 1311310"/>
                  <a:gd name="connsiteX1" fmla="*/ 1785047 w 1866563"/>
                  <a:gd name="connsiteY1" fmla="*/ 3946 h 1311310"/>
                  <a:gd name="connsiteX2" fmla="*/ 1823147 w 1866563"/>
                  <a:gd name="connsiteY2" fmla="*/ 903206 h 1311310"/>
                  <a:gd name="connsiteX3" fmla="*/ 768252 w 1866563"/>
                  <a:gd name="connsiteY3" fmla="*/ 1304112 h 1311310"/>
                  <a:gd name="connsiteX4" fmla="*/ 94642 w 1866563"/>
                  <a:gd name="connsiteY4" fmla="*/ 880197 h 1311310"/>
                  <a:gd name="connsiteX5" fmla="*/ 51779 w 1866563"/>
                  <a:gd name="connsiteY5" fmla="*/ 47615 h 1311310"/>
                  <a:gd name="connsiteX6" fmla="*/ 768252 w 1866563"/>
                  <a:gd name="connsiteY6" fmla="*/ 257218 h 1311310"/>
                  <a:gd name="connsiteX7" fmla="*/ 1758083 w 1866563"/>
                  <a:gd name="connsiteY7" fmla="*/ 8 h 1311310"/>
                  <a:gd name="connsiteX0" fmla="*/ 1770054 w 1878534"/>
                  <a:gd name="connsiteY0" fmla="*/ 8 h 1311310"/>
                  <a:gd name="connsiteX1" fmla="*/ 1797018 w 1878534"/>
                  <a:gd name="connsiteY1" fmla="*/ 3946 h 1311310"/>
                  <a:gd name="connsiteX2" fmla="*/ 1835118 w 1878534"/>
                  <a:gd name="connsiteY2" fmla="*/ 903206 h 1311310"/>
                  <a:gd name="connsiteX3" fmla="*/ 780223 w 1878534"/>
                  <a:gd name="connsiteY3" fmla="*/ 1304112 h 1311310"/>
                  <a:gd name="connsiteX4" fmla="*/ 81213 w 1878534"/>
                  <a:gd name="connsiteY4" fmla="*/ 854797 h 1311310"/>
                  <a:gd name="connsiteX5" fmla="*/ 63750 w 1878534"/>
                  <a:gd name="connsiteY5" fmla="*/ 47615 h 1311310"/>
                  <a:gd name="connsiteX6" fmla="*/ 780223 w 1878534"/>
                  <a:gd name="connsiteY6" fmla="*/ 257218 h 1311310"/>
                  <a:gd name="connsiteX7" fmla="*/ 1770054 w 1878534"/>
                  <a:gd name="connsiteY7" fmla="*/ 8 h 1311310"/>
                  <a:gd name="connsiteX0" fmla="*/ 1742931 w 1851411"/>
                  <a:gd name="connsiteY0" fmla="*/ 8 h 1311310"/>
                  <a:gd name="connsiteX1" fmla="*/ 1769895 w 1851411"/>
                  <a:gd name="connsiteY1" fmla="*/ 3946 h 1311310"/>
                  <a:gd name="connsiteX2" fmla="*/ 1807995 w 1851411"/>
                  <a:gd name="connsiteY2" fmla="*/ 903206 h 1311310"/>
                  <a:gd name="connsiteX3" fmla="*/ 753100 w 1851411"/>
                  <a:gd name="connsiteY3" fmla="*/ 1304112 h 1311310"/>
                  <a:gd name="connsiteX4" fmla="*/ 54090 w 1851411"/>
                  <a:gd name="connsiteY4" fmla="*/ 854797 h 1311310"/>
                  <a:gd name="connsiteX5" fmla="*/ 36627 w 1851411"/>
                  <a:gd name="connsiteY5" fmla="*/ 47615 h 1311310"/>
                  <a:gd name="connsiteX6" fmla="*/ 753100 w 1851411"/>
                  <a:gd name="connsiteY6" fmla="*/ 257218 h 1311310"/>
                  <a:gd name="connsiteX7" fmla="*/ 1742931 w 1851411"/>
                  <a:gd name="connsiteY7" fmla="*/ 8 h 1311310"/>
                  <a:gd name="connsiteX0" fmla="*/ 1706411 w 1814891"/>
                  <a:gd name="connsiteY0" fmla="*/ 8 h 1311310"/>
                  <a:gd name="connsiteX1" fmla="*/ 1733375 w 1814891"/>
                  <a:gd name="connsiteY1" fmla="*/ 3946 h 1311310"/>
                  <a:gd name="connsiteX2" fmla="*/ 1771475 w 1814891"/>
                  <a:gd name="connsiteY2" fmla="*/ 903206 h 1311310"/>
                  <a:gd name="connsiteX3" fmla="*/ 716580 w 1814891"/>
                  <a:gd name="connsiteY3" fmla="*/ 1304112 h 1311310"/>
                  <a:gd name="connsiteX4" fmla="*/ 17570 w 1814891"/>
                  <a:gd name="connsiteY4" fmla="*/ 854797 h 1311310"/>
                  <a:gd name="connsiteX5" fmla="*/ 76307 w 1814891"/>
                  <a:gd name="connsiteY5" fmla="*/ 98415 h 1311310"/>
                  <a:gd name="connsiteX6" fmla="*/ 716580 w 1814891"/>
                  <a:gd name="connsiteY6" fmla="*/ 257218 h 1311310"/>
                  <a:gd name="connsiteX7" fmla="*/ 1706411 w 1814891"/>
                  <a:gd name="connsiteY7" fmla="*/ 8 h 1311310"/>
                  <a:gd name="connsiteX0" fmla="*/ 1675907 w 1784387"/>
                  <a:gd name="connsiteY0" fmla="*/ 8 h 1311310"/>
                  <a:gd name="connsiteX1" fmla="*/ 1702871 w 1784387"/>
                  <a:gd name="connsiteY1" fmla="*/ 3946 h 1311310"/>
                  <a:gd name="connsiteX2" fmla="*/ 1740971 w 1784387"/>
                  <a:gd name="connsiteY2" fmla="*/ 903206 h 1311310"/>
                  <a:gd name="connsiteX3" fmla="*/ 686076 w 1784387"/>
                  <a:gd name="connsiteY3" fmla="*/ 1304112 h 1311310"/>
                  <a:gd name="connsiteX4" fmla="*/ 37866 w 1784387"/>
                  <a:gd name="connsiteY4" fmla="*/ 899247 h 1311310"/>
                  <a:gd name="connsiteX5" fmla="*/ 45803 w 1784387"/>
                  <a:gd name="connsiteY5" fmla="*/ 98415 h 1311310"/>
                  <a:gd name="connsiteX6" fmla="*/ 686076 w 1784387"/>
                  <a:gd name="connsiteY6" fmla="*/ 257218 h 1311310"/>
                  <a:gd name="connsiteX7" fmla="*/ 1675907 w 1784387"/>
                  <a:gd name="connsiteY7" fmla="*/ 8 h 1311310"/>
                  <a:gd name="connsiteX0" fmla="*/ 1675907 w 1784387"/>
                  <a:gd name="connsiteY0" fmla="*/ 8 h 1311310"/>
                  <a:gd name="connsiteX1" fmla="*/ 1702871 w 1784387"/>
                  <a:gd name="connsiteY1" fmla="*/ 3946 h 1311310"/>
                  <a:gd name="connsiteX2" fmla="*/ 1740971 w 1784387"/>
                  <a:gd name="connsiteY2" fmla="*/ 903206 h 1311310"/>
                  <a:gd name="connsiteX3" fmla="*/ 686076 w 1784387"/>
                  <a:gd name="connsiteY3" fmla="*/ 1304112 h 1311310"/>
                  <a:gd name="connsiteX4" fmla="*/ 37866 w 1784387"/>
                  <a:gd name="connsiteY4" fmla="*/ 899247 h 1311310"/>
                  <a:gd name="connsiteX5" fmla="*/ 45803 w 1784387"/>
                  <a:gd name="connsiteY5" fmla="*/ 98415 h 1311310"/>
                  <a:gd name="connsiteX6" fmla="*/ 686076 w 1784387"/>
                  <a:gd name="connsiteY6" fmla="*/ 257218 h 1311310"/>
                  <a:gd name="connsiteX7" fmla="*/ 1675907 w 1784387"/>
                  <a:gd name="connsiteY7" fmla="*/ 8 h 1311310"/>
                  <a:gd name="connsiteX0" fmla="*/ 686076 w 1803690"/>
                  <a:gd name="connsiteY0" fmla="*/ 274041 h 1328133"/>
                  <a:gd name="connsiteX1" fmla="*/ 1702871 w 1803690"/>
                  <a:gd name="connsiteY1" fmla="*/ 20769 h 1328133"/>
                  <a:gd name="connsiteX2" fmla="*/ 1740971 w 1803690"/>
                  <a:gd name="connsiteY2" fmla="*/ 920029 h 1328133"/>
                  <a:gd name="connsiteX3" fmla="*/ 686076 w 1803690"/>
                  <a:gd name="connsiteY3" fmla="*/ 1320935 h 1328133"/>
                  <a:gd name="connsiteX4" fmla="*/ 37866 w 1803690"/>
                  <a:gd name="connsiteY4" fmla="*/ 916070 h 1328133"/>
                  <a:gd name="connsiteX5" fmla="*/ 45803 w 1803690"/>
                  <a:gd name="connsiteY5" fmla="*/ 115238 h 1328133"/>
                  <a:gd name="connsiteX6" fmla="*/ 686076 w 1803690"/>
                  <a:gd name="connsiteY6" fmla="*/ 274041 h 1328133"/>
                  <a:gd name="connsiteX0" fmla="*/ 686076 w 1803690"/>
                  <a:gd name="connsiteY0" fmla="*/ 254254 h 1308346"/>
                  <a:gd name="connsiteX1" fmla="*/ 1702871 w 1803690"/>
                  <a:gd name="connsiteY1" fmla="*/ 982 h 1308346"/>
                  <a:gd name="connsiteX2" fmla="*/ 1740971 w 1803690"/>
                  <a:gd name="connsiteY2" fmla="*/ 900242 h 1308346"/>
                  <a:gd name="connsiteX3" fmla="*/ 686076 w 1803690"/>
                  <a:gd name="connsiteY3" fmla="*/ 1301148 h 1308346"/>
                  <a:gd name="connsiteX4" fmla="*/ 37866 w 1803690"/>
                  <a:gd name="connsiteY4" fmla="*/ 896283 h 1308346"/>
                  <a:gd name="connsiteX5" fmla="*/ 45803 w 1803690"/>
                  <a:gd name="connsiteY5" fmla="*/ 95451 h 1308346"/>
                  <a:gd name="connsiteX6" fmla="*/ 686076 w 1803690"/>
                  <a:gd name="connsiteY6" fmla="*/ 254254 h 1308346"/>
                  <a:gd name="connsiteX0" fmla="*/ 686076 w 1783154"/>
                  <a:gd name="connsiteY0" fmla="*/ 254254 h 1308346"/>
                  <a:gd name="connsiteX1" fmla="*/ 1702871 w 1783154"/>
                  <a:gd name="connsiteY1" fmla="*/ 982 h 1308346"/>
                  <a:gd name="connsiteX2" fmla="*/ 1740971 w 1783154"/>
                  <a:gd name="connsiteY2" fmla="*/ 900242 h 1308346"/>
                  <a:gd name="connsiteX3" fmla="*/ 686076 w 1783154"/>
                  <a:gd name="connsiteY3" fmla="*/ 1301148 h 1308346"/>
                  <a:gd name="connsiteX4" fmla="*/ 37866 w 1783154"/>
                  <a:gd name="connsiteY4" fmla="*/ 896283 h 1308346"/>
                  <a:gd name="connsiteX5" fmla="*/ 45803 w 1783154"/>
                  <a:gd name="connsiteY5" fmla="*/ 95451 h 1308346"/>
                  <a:gd name="connsiteX6" fmla="*/ 686076 w 1783154"/>
                  <a:gd name="connsiteY6" fmla="*/ 254254 h 1308346"/>
                  <a:gd name="connsiteX0" fmla="*/ 690288 w 1787366"/>
                  <a:gd name="connsiteY0" fmla="*/ 254254 h 1308346"/>
                  <a:gd name="connsiteX1" fmla="*/ 1707083 w 1787366"/>
                  <a:gd name="connsiteY1" fmla="*/ 982 h 1308346"/>
                  <a:gd name="connsiteX2" fmla="*/ 1745183 w 1787366"/>
                  <a:gd name="connsiteY2" fmla="*/ 900242 h 1308346"/>
                  <a:gd name="connsiteX3" fmla="*/ 690288 w 1787366"/>
                  <a:gd name="connsiteY3" fmla="*/ 1301148 h 1308346"/>
                  <a:gd name="connsiteX4" fmla="*/ 42078 w 1787366"/>
                  <a:gd name="connsiteY4" fmla="*/ 896283 h 1308346"/>
                  <a:gd name="connsiteX5" fmla="*/ 42871 w 1787366"/>
                  <a:gd name="connsiteY5" fmla="*/ 14488 h 1308346"/>
                  <a:gd name="connsiteX6" fmla="*/ 690288 w 1787366"/>
                  <a:gd name="connsiteY6" fmla="*/ 254254 h 1308346"/>
                  <a:gd name="connsiteX0" fmla="*/ 690288 w 1787366"/>
                  <a:gd name="connsiteY0" fmla="*/ 254254 h 1308346"/>
                  <a:gd name="connsiteX1" fmla="*/ 1707083 w 1787366"/>
                  <a:gd name="connsiteY1" fmla="*/ 982 h 1308346"/>
                  <a:gd name="connsiteX2" fmla="*/ 1745183 w 1787366"/>
                  <a:gd name="connsiteY2" fmla="*/ 900242 h 1308346"/>
                  <a:gd name="connsiteX3" fmla="*/ 690288 w 1787366"/>
                  <a:gd name="connsiteY3" fmla="*/ 1301148 h 1308346"/>
                  <a:gd name="connsiteX4" fmla="*/ 42078 w 1787366"/>
                  <a:gd name="connsiteY4" fmla="*/ 896283 h 1308346"/>
                  <a:gd name="connsiteX5" fmla="*/ 42871 w 1787366"/>
                  <a:gd name="connsiteY5" fmla="*/ 14488 h 1308346"/>
                  <a:gd name="connsiteX6" fmla="*/ 690288 w 1787366"/>
                  <a:gd name="connsiteY6" fmla="*/ 254254 h 1308346"/>
                  <a:gd name="connsiteX0" fmla="*/ 740294 w 1787366"/>
                  <a:gd name="connsiteY0" fmla="*/ 256627 h 1308338"/>
                  <a:gd name="connsiteX1" fmla="*/ 1707083 w 1787366"/>
                  <a:gd name="connsiteY1" fmla="*/ 974 h 1308338"/>
                  <a:gd name="connsiteX2" fmla="*/ 1745183 w 1787366"/>
                  <a:gd name="connsiteY2" fmla="*/ 900234 h 1308338"/>
                  <a:gd name="connsiteX3" fmla="*/ 690288 w 1787366"/>
                  <a:gd name="connsiteY3" fmla="*/ 1301140 h 1308338"/>
                  <a:gd name="connsiteX4" fmla="*/ 42078 w 1787366"/>
                  <a:gd name="connsiteY4" fmla="*/ 896275 h 1308338"/>
                  <a:gd name="connsiteX5" fmla="*/ 42871 w 1787366"/>
                  <a:gd name="connsiteY5" fmla="*/ 14480 h 1308338"/>
                  <a:gd name="connsiteX6" fmla="*/ 740294 w 1787366"/>
                  <a:gd name="connsiteY6" fmla="*/ 256627 h 1308338"/>
                  <a:gd name="connsiteX0" fmla="*/ 740294 w 1787366"/>
                  <a:gd name="connsiteY0" fmla="*/ 256627 h 1315310"/>
                  <a:gd name="connsiteX1" fmla="*/ 1707083 w 1787366"/>
                  <a:gd name="connsiteY1" fmla="*/ 974 h 1315310"/>
                  <a:gd name="connsiteX2" fmla="*/ 1745183 w 1787366"/>
                  <a:gd name="connsiteY2" fmla="*/ 900234 h 1315310"/>
                  <a:gd name="connsiteX3" fmla="*/ 745057 w 1787366"/>
                  <a:gd name="connsiteY3" fmla="*/ 1308284 h 1315310"/>
                  <a:gd name="connsiteX4" fmla="*/ 42078 w 1787366"/>
                  <a:gd name="connsiteY4" fmla="*/ 896275 h 1315310"/>
                  <a:gd name="connsiteX5" fmla="*/ 42871 w 1787366"/>
                  <a:gd name="connsiteY5" fmla="*/ 14480 h 1315310"/>
                  <a:gd name="connsiteX6" fmla="*/ 740294 w 1787366"/>
                  <a:gd name="connsiteY6" fmla="*/ 256627 h 1315310"/>
                  <a:gd name="connsiteX0" fmla="*/ 740294 w 1787366"/>
                  <a:gd name="connsiteY0" fmla="*/ 256627 h 1315310"/>
                  <a:gd name="connsiteX1" fmla="*/ 1707083 w 1787366"/>
                  <a:gd name="connsiteY1" fmla="*/ 974 h 1315310"/>
                  <a:gd name="connsiteX2" fmla="*/ 1745183 w 1787366"/>
                  <a:gd name="connsiteY2" fmla="*/ 900234 h 1315310"/>
                  <a:gd name="connsiteX3" fmla="*/ 745057 w 1787366"/>
                  <a:gd name="connsiteY3" fmla="*/ 1308284 h 1315310"/>
                  <a:gd name="connsiteX4" fmla="*/ 42078 w 1787366"/>
                  <a:gd name="connsiteY4" fmla="*/ 874844 h 1315310"/>
                  <a:gd name="connsiteX5" fmla="*/ 42871 w 1787366"/>
                  <a:gd name="connsiteY5" fmla="*/ 14480 h 1315310"/>
                  <a:gd name="connsiteX6" fmla="*/ 740294 w 1787366"/>
                  <a:gd name="connsiteY6" fmla="*/ 256627 h 1315310"/>
                  <a:gd name="connsiteX0" fmla="*/ 708324 w 1755396"/>
                  <a:gd name="connsiteY0" fmla="*/ 256627 h 1315310"/>
                  <a:gd name="connsiteX1" fmla="*/ 1675113 w 1755396"/>
                  <a:gd name="connsiteY1" fmla="*/ 974 h 1315310"/>
                  <a:gd name="connsiteX2" fmla="*/ 1713213 w 1755396"/>
                  <a:gd name="connsiteY2" fmla="*/ 900234 h 1315310"/>
                  <a:gd name="connsiteX3" fmla="*/ 713087 w 1755396"/>
                  <a:gd name="connsiteY3" fmla="*/ 1308284 h 1315310"/>
                  <a:gd name="connsiteX4" fmla="*/ 297078 w 1755396"/>
                  <a:gd name="connsiteY4" fmla="*/ 1008194 h 1315310"/>
                  <a:gd name="connsiteX5" fmla="*/ 10901 w 1755396"/>
                  <a:gd name="connsiteY5" fmla="*/ 14480 h 1315310"/>
                  <a:gd name="connsiteX6" fmla="*/ 708324 w 1755396"/>
                  <a:gd name="connsiteY6" fmla="*/ 256627 h 1315310"/>
                  <a:gd name="connsiteX0" fmla="*/ 712662 w 1759734"/>
                  <a:gd name="connsiteY0" fmla="*/ 256627 h 1315310"/>
                  <a:gd name="connsiteX1" fmla="*/ 1679451 w 1759734"/>
                  <a:gd name="connsiteY1" fmla="*/ 974 h 1315310"/>
                  <a:gd name="connsiteX2" fmla="*/ 1717551 w 1759734"/>
                  <a:gd name="connsiteY2" fmla="*/ 900234 h 1315310"/>
                  <a:gd name="connsiteX3" fmla="*/ 717425 w 1759734"/>
                  <a:gd name="connsiteY3" fmla="*/ 1308284 h 1315310"/>
                  <a:gd name="connsiteX4" fmla="*/ 301416 w 1759734"/>
                  <a:gd name="connsiteY4" fmla="*/ 1008194 h 1315310"/>
                  <a:gd name="connsiteX5" fmla="*/ 15239 w 1759734"/>
                  <a:gd name="connsiteY5" fmla="*/ 14480 h 1315310"/>
                  <a:gd name="connsiteX6" fmla="*/ 712662 w 1759734"/>
                  <a:gd name="connsiteY6" fmla="*/ 256627 h 1315310"/>
                  <a:gd name="connsiteX0" fmla="*/ 712663 w 1759735"/>
                  <a:gd name="connsiteY0" fmla="*/ 256627 h 1308284"/>
                  <a:gd name="connsiteX1" fmla="*/ 1679452 w 1759735"/>
                  <a:gd name="connsiteY1" fmla="*/ 974 h 1308284"/>
                  <a:gd name="connsiteX2" fmla="*/ 1717552 w 1759735"/>
                  <a:gd name="connsiteY2" fmla="*/ 900234 h 1308284"/>
                  <a:gd name="connsiteX3" fmla="*/ 717426 w 1759735"/>
                  <a:gd name="connsiteY3" fmla="*/ 1308284 h 1308284"/>
                  <a:gd name="connsiteX4" fmla="*/ 301417 w 1759735"/>
                  <a:gd name="connsiteY4" fmla="*/ 1008194 h 1308284"/>
                  <a:gd name="connsiteX5" fmla="*/ 15240 w 1759735"/>
                  <a:gd name="connsiteY5" fmla="*/ 14480 h 1308284"/>
                  <a:gd name="connsiteX6" fmla="*/ 712663 w 1759735"/>
                  <a:gd name="connsiteY6" fmla="*/ 256627 h 1308284"/>
                  <a:gd name="connsiteX0" fmla="*/ 712663 w 1763457"/>
                  <a:gd name="connsiteY0" fmla="*/ 256627 h 1308284"/>
                  <a:gd name="connsiteX1" fmla="*/ 1679452 w 1763457"/>
                  <a:gd name="connsiteY1" fmla="*/ 974 h 1308284"/>
                  <a:gd name="connsiteX2" fmla="*/ 1725104 w 1763457"/>
                  <a:gd name="connsiteY2" fmla="*/ 703384 h 1308284"/>
                  <a:gd name="connsiteX3" fmla="*/ 717426 w 1763457"/>
                  <a:gd name="connsiteY3" fmla="*/ 1308284 h 1308284"/>
                  <a:gd name="connsiteX4" fmla="*/ 301417 w 1763457"/>
                  <a:gd name="connsiteY4" fmla="*/ 1008194 h 1308284"/>
                  <a:gd name="connsiteX5" fmla="*/ 15240 w 1763457"/>
                  <a:gd name="connsiteY5" fmla="*/ 14480 h 1308284"/>
                  <a:gd name="connsiteX6" fmla="*/ 712663 w 1763457"/>
                  <a:gd name="connsiteY6" fmla="*/ 256627 h 1308284"/>
                  <a:gd name="connsiteX0" fmla="*/ 712663 w 1767286"/>
                  <a:gd name="connsiteY0" fmla="*/ 244866 h 1296523"/>
                  <a:gd name="connsiteX1" fmla="*/ 1687004 w 1767286"/>
                  <a:gd name="connsiteY1" fmla="*/ 33663 h 1296523"/>
                  <a:gd name="connsiteX2" fmla="*/ 1725104 w 1767286"/>
                  <a:gd name="connsiteY2" fmla="*/ 691623 h 1296523"/>
                  <a:gd name="connsiteX3" fmla="*/ 717426 w 1767286"/>
                  <a:gd name="connsiteY3" fmla="*/ 1296523 h 1296523"/>
                  <a:gd name="connsiteX4" fmla="*/ 301417 w 1767286"/>
                  <a:gd name="connsiteY4" fmla="*/ 996433 h 1296523"/>
                  <a:gd name="connsiteX5" fmla="*/ 15240 w 1767286"/>
                  <a:gd name="connsiteY5" fmla="*/ 2719 h 1296523"/>
                  <a:gd name="connsiteX6" fmla="*/ 712663 w 1767286"/>
                  <a:gd name="connsiteY6" fmla="*/ 244866 h 1296523"/>
                  <a:gd name="connsiteX0" fmla="*/ 712663 w 1767287"/>
                  <a:gd name="connsiteY0" fmla="*/ 212367 h 1264024"/>
                  <a:gd name="connsiteX1" fmla="*/ 1687004 w 1767287"/>
                  <a:gd name="connsiteY1" fmla="*/ 1164 h 1264024"/>
                  <a:gd name="connsiteX2" fmla="*/ 1725104 w 1767287"/>
                  <a:gd name="connsiteY2" fmla="*/ 659124 h 1264024"/>
                  <a:gd name="connsiteX3" fmla="*/ 717426 w 1767287"/>
                  <a:gd name="connsiteY3" fmla="*/ 1264024 h 1264024"/>
                  <a:gd name="connsiteX4" fmla="*/ 301417 w 1767287"/>
                  <a:gd name="connsiteY4" fmla="*/ 963934 h 1264024"/>
                  <a:gd name="connsiteX5" fmla="*/ 15240 w 1767287"/>
                  <a:gd name="connsiteY5" fmla="*/ 52770 h 1264024"/>
                  <a:gd name="connsiteX6" fmla="*/ 712663 w 1767287"/>
                  <a:gd name="connsiteY6" fmla="*/ 212367 h 1264024"/>
                  <a:gd name="connsiteX0" fmla="*/ 697559 w 1767287"/>
                  <a:gd name="connsiteY0" fmla="*/ 357962 h 1263569"/>
                  <a:gd name="connsiteX1" fmla="*/ 1687004 w 1767287"/>
                  <a:gd name="connsiteY1" fmla="*/ 709 h 1263569"/>
                  <a:gd name="connsiteX2" fmla="*/ 1725104 w 1767287"/>
                  <a:gd name="connsiteY2" fmla="*/ 658669 h 1263569"/>
                  <a:gd name="connsiteX3" fmla="*/ 717426 w 1767287"/>
                  <a:gd name="connsiteY3" fmla="*/ 1263569 h 1263569"/>
                  <a:gd name="connsiteX4" fmla="*/ 301417 w 1767287"/>
                  <a:gd name="connsiteY4" fmla="*/ 963479 h 1263569"/>
                  <a:gd name="connsiteX5" fmla="*/ 15240 w 1767287"/>
                  <a:gd name="connsiteY5" fmla="*/ 52315 h 1263569"/>
                  <a:gd name="connsiteX6" fmla="*/ 697559 w 1767287"/>
                  <a:gd name="connsiteY6" fmla="*/ 357962 h 1263569"/>
                  <a:gd name="connsiteX0" fmla="*/ 696809 w 1766537"/>
                  <a:gd name="connsiteY0" fmla="*/ 357962 h 1263569"/>
                  <a:gd name="connsiteX1" fmla="*/ 1686254 w 1766537"/>
                  <a:gd name="connsiteY1" fmla="*/ 709 h 1263569"/>
                  <a:gd name="connsiteX2" fmla="*/ 1724354 w 1766537"/>
                  <a:gd name="connsiteY2" fmla="*/ 658669 h 1263569"/>
                  <a:gd name="connsiteX3" fmla="*/ 716676 w 1766537"/>
                  <a:gd name="connsiteY3" fmla="*/ 1263569 h 1263569"/>
                  <a:gd name="connsiteX4" fmla="*/ 300667 w 1766537"/>
                  <a:gd name="connsiteY4" fmla="*/ 963479 h 1263569"/>
                  <a:gd name="connsiteX5" fmla="*/ 14490 w 1766537"/>
                  <a:gd name="connsiteY5" fmla="*/ 52315 h 1263569"/>
                  <a:gd name="connsiteX6" fmla="*/ 696809 w 1766537"/>
                  <a:gd name="connsiteY6" fmla="*/ 357962 h 1263569"/>
                  <a:gd name="connsiteX0" fmla="*/ 696808 w 1766536"/>
                  <a:gd name="connsiteY0" fmla="*/ 357962 h 1263569"/>
                  <a:gd name="connsiteX1" fmla="*/ 1686253 w 1766536"/>
                  <a:gd name="connsiteY1" fmla="*/ 709 h 1263569"/>
                  <a:gd name="connsiteX2" fmla="*/ 1724353 w 1766536"/>
                  <a:gd name="connsiteY2" fmla="*/ 658669 h 1263569"/>
                  <a:gd name="connsiteX3" fmla="*/ 716675 w 1766536"/>
                  <a:gd name="connsiteY3" fmla="*/ 1263569 h 1263569"/>
                  <a:gd name="connsiteX4" fmla="*/ 300666 w 1766536"/>
                  <a:gd name="connsiteY4" fmla="*/ 963479 h 1263569"/>
                  <a:gd name="connsiteX5" fmla="*/ 14489 w 1766536"/>
                  <a:gd name="connsiteY5" fmla="*/ 52315 h 1263569"/>
                  <a:gd name="connsiteX6" fmla="*/ 696808 w 1766536"/>
                  <a:gd name="connsiteY6" fmla="*/ 357962 h 1263569"/>
                  <a:gd name="connsiteX0" fmla="*/ 696808 w 1766536"/>
                  <a:gd name="connsiteY0" fmla="*/ 357962 h 1225469"/>
                  <a:gd name="connsiteX1" fmla="*/ 1686253 w 1766536"/>
                  <a:gd name="connsiteY1" fmla="*/ 709 h 1225469"/>
                  <a:gd name="connsiteX2" fmla="*/ 1724353 w 1766536"/>
                  <a:gd name="connsiteY2" fmla="*/ 658669 h 1225469"/>
                  <a:gd name="connsiteX3" fmla="*/ 746883 w 1766536"/>
                  <a:gd name="connsiteY3" fmla="*/ 1225469 h 1225469"/>
                  <a:gd name="connsiteX4" fmla="*/ 300666 w 1766536"/>
                  <a:gd name="connsiteY4" fmla="*/ 963479 h 1225469"/>
                  <a:gd name="connsiteX5" fmla="*/ 14489 w 1766536"/>
                  <a:gd name="connsiteY5" fmla="*/ 52315 h 1225469"/>
                  <a:gd name="connsiteX6" fmla="*/ 696808 w 1766536"/>
                  <a:gd name="connsiteY6" fmla="*/ 357962 h 1225469"/>
                  <a:gd name="connsiteX0" fmla="*/ 696808 w 1766536"/>
                  <a:gd name="connsiteY0" fmla="*/ 357962 h 1225469"/>
                  <a:gd name="connsiteX1" fmla="*/ 1686253 w 1766536"/>
                  <a:gd name="connsiteY1" fmla="*/ 709 h 1225469"/>
                  <a:gd name="connsiteX2" fmla="*/ 1724353 w 1766536"/>
                  <a:gd name="connsiteY2" fmla="*/ 658669 h 1225469"/>
                  <a:gd name="connsiteX3" fmla="*/ 746883 w 1766536"/>
                  <a:gd name="connsiteY3" fmla="*/ 1225469 h 1225469"/>
                  <a:gd name="connsiteX4" fmla="*/ 300666 w 1766536"/>
                  <a:gd name="connsiteY4" fmla="*/ 963479 h 1225469"/>
                  <a:gd name="connsiteX5" fmla="*/ 14489 w 1766536"/>
                  <a:gd name="connsiteY5" fmla="*/ 52315 h 1225469"/>
                  <a:gd name="connsiteX6" fmla="*/ 696808 w 1766536"/>
                  <a:gd name="connsiteY6" fmla="*/ 357962 h 1225469"/>
                  <a:gd name="connsiteX0" fmla="*/ 700584 w 1770312"/>
                  <a:gd name="connsiteY0" fmla="*/ 357962 h 1225469"/>
                  <a:gd name="connsiteX1" fmla="*/ 1690029 w 1770312"/>
                  <a:gd name="connsiteY1" fmla="*/ 709 h 1225469"/>
                  <a:gd name="connsiteX2" fmla="*/ 1728129 w 1770312"/>
                  <a:gd name="connsiteY2" fmla="*/ 658669 h 1225469"/>
                  <a:gd name="connsiteX3" fmla="*/ 750659 w 1770312"/>
                  <a:gd name="connsiteY3" fmla="*/ 1225469 h 1225469"/>
                  <a:gd name="connsiteX4" fmla="*/ 244027 w 1770312"/>
                  <a:gd name="connsiteY4" fmla="*/ 899979 h 1225469"/>
                  <a:gd name="connsiteX5" fmla="*/ 18265 w 1770312"/>
                  <a:gd name="connsiteY5" fmla="*/ 52315 h 1225469"/>
                  <a:gd name="connsiteX6" fmla="*/ 700584 w 1770312"/>
                  <a:gd name="connsiteY6" fmla="*/ 357962 h 1225469"/>
                  <a:gd name="connsiteX0" fmla="*/ 700584 w 1770312"/>
                  <a:gd name="connsiteY0" fmla="*/ 357962 h 1225469"/>
                  <a:gd name="connsiteX1" fmla="*/ 1690029 w 1770312"/>
                  <a:gd name="connsiteY1" fmla="*/ 709 h 1225469"/>
                  <a:gd name="connsiteX2" fmla="*/ 1728129 w 1770312"/>
                  <a:gd name="connsiteY2" fmla="*/ 658669 h 1225469"/>
                  <a:gd name="connsiteX3" fmla="*/ 750659 w 1770312"/>
                  <a:gd name="connsiteY3" fmla="*/ 1225469 h 1225469"/>
                  <a:gd name="connsiteX4" fmla="*/ 244027 w 1770312"/>
                  <a:gd name="connsiteY4" fmla="*/ 899979 h 1225469"/>
                  <a:gd name="connsiteX5" fmla="*/ 18265 w 1770312"/>
                  <a:gd name="connsiteY5" fmla="*/ 109465 h 1225469"/>
                  <a:gd name="connsiteX6" fmla="*/ 700584 w 1770312"/>
                  <a:gd name="connsiteY6" fmla="*/ 357962 h 1225469"/>
                  <a:gd name="connsiteX0" fmla="*/ 700584 w 1798046"/>
                  <a:gd name="connsiteY0" fmla="*/ 294607 h 1162114"/>
                  <a:gd name="connsiteX1" fmla="*/ 1735341 w 1798046"/>
                  <a:gd name="connsiteY1" fmla="*/ 854 h 1162114"/>
                  <a:gd name="connsiteX2" fmla="*/ 1728129 w 1798046"/>
                  <a:gd name="connsiteY2" fmla="*/ 595314 h 1162114"/>
                  <a:gd name="connsiteX3" fmla="*/ 750659 w 1798046"/>
                  <a:gd name="connsiteY3" fmla="*/ 1162114 h 1162114"/>
                  <a:gd name="connsiteX4" fmla="*/ 244027 w 1798046"/>
                  <a:gd name="connsiteY4" fmla="*/ 836624 h 1162114"/>
                  <a:gd name="connsiteX5" fmla="*/ 18265 w 1798046"/>
                  <a:gd name="connsiteY5" fmla="*/ 46110 h 1162114"/>
                  <a:gd name="connsiteX6" fmla="*/ 700584 w 1798046"/>
                  <a:gd name="connsiteY6" fmla="*/ 294607 h 1162114"/>
                  <a:gd name="connsiteX0" fmla="*/ 572203 w 1798046"/>
                  <a:gd name="connsiteY0" fmla="*/ 294607 h 1162114"/>
                  <a:gd name="connsiteX1" fmla="*/ 1735341 w 1798046"/>
                  <a:gd name="connsiteY1" fmla="*/ 854 h 1162114"/>
                  <a:gd name="connsiteX2" fmla="*/ 1728129 w 1798046"/>
                  <a:gd name="connsiteY2" fmla="*/ 595314 h 1162114"/>
                  <a:gd name="connsiteX3" fmla="*/ 750659 w 1798046"/>
                  <a:gd name="connsiteY3" fmla="*/ 1162114 h 1162114"/>
                  <a:gd name="connsiteX4" fmla="*/ 244027 w 1798046"/>
                  <a:gd name="connsiteY4" fmla="*/ 836624 h 1162114"/>
                  <a:gd name="connsiteX5" fmla="*/ 18265 w 1798046"/>
                  <a:gd name="connsiteY5" fmla="*/ 46110 h 1162114"/>
                  <a:gd name="connsiteX6" fmla="*/ 572203 w 1798046"/>
                  <a:gd name="connsiteY6" fmla="*/ 294607 h 1162114"/>
                  <a:gd name="connsiteX0" fmla="*/ 572203 w 1798046"/>
                  <a:gd name="connsiteY0" fmla="*/ 294607 h 1149414"/>
                  <a:gd name="connsiteX1" fmla="*/ 1735341 w 1798046"/>
                  <a:gd name="connsiteY1" fmla="*/ 854 h 1149414"/>
                  <a:gd name="connsiteX2" fmla="*/ 1728129 w 1798046"/>
                  <a:gd name="connsiteY2" fmla="*/ 595314 h 1149414"/>
                  <a:gd name="connsiteX3" fmla="*/ 803522 w 1798046"/>
                  <a:gd name="connsiteY3" fmla="*/ 1149414 h 1149414"/>
                  <a:gd name="connsiteX4" fmla="*/ 244027 w 1798046"/>
                  <a:gd name="connsiteY4" fmla="*/ 836624 h 1149414"/>
                  <a:gd name="connsiteX5" fmla="*/ 18265 w 1798046"/>
                  <a:gd name="connsiteY5" fmla="*/ 46110 h 1149414"/>
                  <a:gd name="connsiteX6" fmla="*/ 572203 w 1798046"/>
                  <a:gd name="connsiteY6" fmla="*/ 294607 h 1149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8046" h="1149414">
                    <a:moveTo>
                      <a:pt x="572203" y="294607"/>
                    </a:moveTo>
                    <a:cubicBezTo>
                      <a:pt x="848381" y="278862"/>
                      <a:pt x="1635725" y="-17911"/>
                      <a:pt x="1735341" y="854"/>
                    </a:cubicBezTo>
                    <a:cubicBezTo>
                      <a:pt x="1860357" y="70419"/>
                      <a:pt x="1766229" y="541626"/>
                      <a:pt x="1728129" y="595314"/>
                    </a:cubicBezTo>
                    <a:cubicBezTo>
                      <a:pt x="1556679" y="806167"/>
                      <a:pt x="1261946" y="1049268"/>
                      <a:pt x="803522" y="1149414"/>
                    </a:cubicBezTo>
                    <a:cubicBezTo>
                      <a:pt x="636087" y="1130500"/>
                      <a:pt x="391763" y="982540"/>
                      <a:pt x="244027" y="836624"/>
                    </a:cubicBezTo>
                    <a:cubicBezTo>
                      <a:pt x="108990" y="665308"/>
                      <a:pt x="-55459" y="76255"/>
                      <a:pt x="18265" y="46110"/>
                    </a:cubicBezTo>
                    <a:cubicBezTo>
                      <a:pt x="91989" y="15965"/>
                      <a:pt x="214269" y="251878"/>
                      <a:pt x="572203" y="294607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rgbClr val="5B9BD5">
                      <a:lumMod val="5000"/>
                      <a:lumOff val="95000"/>
                    </a:srgbClr>
                  </a:gs>
                  <a:gs pos="35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3D86CAF-000E-4C91-9804-8187B17973E5}"/>
                </a:ext>
              </a:extLst>
            </p:cNvPr>
            <p:cNvSpPr txBox="1"/>
            <p:nvPr/>
          </p:nvSpPr>
          <p:spPr>
            <a:xfrm>
              <a:off x="676024" y="3414483"/>
              <a:ext cx="752475" cy="630054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6120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DA3A255D-8E2D-4F80-A587-A5899B3CD36D}"/>
                </a:ext>
              </a:extLst>
            </p:cNvPr>
            <p:cNvSpPr txBox="1"/>
            <p:nvPr/>
          </p:nvSpPr>
          <p:spPr>
            <a:xfrm>
              <a:off x="676024" y="4066764"/>
              <a:ext cx="473801" cy="396718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50404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枚入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617345E-F20A-4CAA-B59A-B5C128A29AE1}"/>
              </a:ext>
            </a:extLst>
          </p:cNvPr>
          <p:cNvGrpSpPr/>
          <p:nvPr/>
        </p:nvGrpSpPr>
        <p:grpSpPr>
          <a:xfrm>
            <a:off x="6647293" y="4185264"/>
            <a:ext cx="2535364" cy="2075638"/>
            <a:chOff x="3014941" y="4528164"/>
            <a:chExt cx="2535364" cy="2075638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63D041-C771-4805-B205-8985EFCE7399}"/>
                </a:ext>
              </a:extLst>
            </p:cNvPr>
            <p:cNvGrpSpPr/>
            <p:nvPr/>
          </p:nvGrpSpPr>
          <p:grpSpPr>
            <a:xfrm>
              <a:off x="3014941" y="4529589"/>
              <a:ext cx="2535364" cy="2074213"/>
              <a:chOff x="3014941" y="4529589"/>
              <a:chExt cx="2535364" cy="2074213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76DB171-CD54-45A1-A347-796D187B000E}"/>
                  </a:ext>
                </a:extLst>
              </p:cNvPr>
              <p:cNvSpPr/>
              <p:nvPr/>
            </p:nvSpPr>
            <p:spPr>
              <a:xfrm>
                <a:off x="3014942" y="4529589"/>
                <a:ext cx="2535131" cy="875850"/>
              </a:xfrm>
              <a:custGeom>
                <a:avLst/>
                <a:gdLst>
                  <a:gd name="connsiteX0" fmla="*/ 799434 w 2523459"/>
                  <a:gd name="connsiteY0" fmla="*/ 0 h 875850"/>
                  <a:gd name="connsiteX1" fmla="*/ 2523459 w 2523459"/>
                  <a:gd name="connsiteY1" fmla="*/ 548069 h 875850"/>
                  <a:gd name="connsiteX2" fmla="*/ 2523459 w 2523459"/>
                  <a:gd name="connsiteY2" fmla="*/ 554609 h 875850"/>
                  <a:gd name="connsiteX3" fmla="*/ 1652157 w 2523459"/>
                  <a:gd name="connsiteY3" fmla="*/ 875818 h 875850"/>
                  <a:gd name="connsiteX4" fmla="*/ 1652157 w 2523459"/>
                  <a:gd name="connsiteY4" fmla="*/ 875850 h 875850"/>
                  <a:gd name="connsiteX5" fmla="*/ 0 w 2523459"/>
                  <a:gd name="connsiteY5" fmla="*/ 269630 h 875850"/>
                  <a:gd name="connsiteX6" fmla="*/ 0 w 2523459"/>
                  <a:gd name="connsiteY6" fmla="*/ 268998 h 875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3459" h="875850">
                    <a:moveTo>
                      <a:pt x="799434" y="0"/>
                    </a:moveTo>
                    <a:lnTo>
                      <a:pt x="2523459" y="548069"/>
                    </a:lnTo>
                    <a:lnTo>
                      <a:pt x="2523459" y="554609"/>
                    </a:lnTo>
                    <a:lnTo>
                      <a:pt x="1652157" y="875818"/>
                    </a:lnTo>
                    <a:lnTo>
                      <a:pt x="1652157" y="875850"/>
                    </a:lnTo>
                    <a:lnTo>
                      <a:pt x="0" y="269630"/>
                    </a:lnTo>
                    <a:lnTo>
                      <a:pt x="0" y="2689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E05445C3-5BAB-4A5E-A98F-8B12BD04BB78}"/>
                  </a:ext>
                </a:extLst>
              </p:cNvPr>
              <p:cNvGrpSpPr/>
              <p:nvPr/>
            </p:nvGrpSpPr>
            <p:grpSpPr>
              <a:xfrm>
                <a:off x="3129770" y="4586152"/>
                <a:ext cx="2297829" cy="1478066"/>
                <a:chOff x="2783230" y="4158145"/>
                <a:chExt cx="2297829" cy="1478066"/>
              </a:xfrm>
            </p:grpSpPr>
            <p:sp>
              <p:nvSpPr>
                <p:cNvPr id="31" name="平行四辺形 266">
                  <a:extLst>
                    <a:ext uri="{FF2B5EF4-FFF2-40B4-BE49-F238E27FC236}">
                      <a16:creationId xmlns:a16="http://schemas.microsoft.com/office/drawing/2014/main" id="{25973F4A-46F3-4B69-B4A1-2BEC7434B9FD}"/>
                    </a:ext>
                  </a:extLst>
                </p:cNvPr>
                <p:cNvSpPr/>
                <p:nvPr/>
              </p:nvSpPr>
              <p:spPr>
                <a:xfrm rot="5400000" flipV="1">
                  <a:off x="2677174" y="426420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" name="平行四辺形 266">
                  <a:extLst>
                    <a:ext uri="{FF2B5EF4-FFF2-40B4-BE49-F238E27FC236}">
                      <a16:creationId xmlns:a16="http://schemas.microsoft.com/office/drawing/2014/main" id="{4E2849D8-08EF-40F1-979A-93F32EF716C7}"/>
                    </a:ext>
                  </a:extLst>
                </p:cNvPr>
                <p:cNvSpPr/>
                <p:nvPr/>
              </p:nvSpPr>
              <p:spPr>
                <a:xfrm rot="5400000" flipV="1">
                  <a:off x="2800999" y="429595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" name="平行四辺形 266">
                  <a:extLst>
                    <a:ext uri="{FF2B5EF4-FFF2-40B4-BE49-F238E27FC236}">
                      <a16:creationId xmlns:a16="http://schemas.microsoft.com/office/drawing/2014/main" id="{538CF95B-5758-43CE-AAC6-6C172ACE5366}"/>
                    </a:ext>
                  </a:extLst>
                </p:cNvPr>
                <p:cNvSpPr/>
                <p:nvPr/>
              </p:nvSpPr>
              <p:spPr>
                <a:xfrm rot="5400000" flipV="1">
                  <a:off x="2950224" y="434675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" name="平行四辺形 266">
                  <a:extLst>
                    <a:ext uri="{FF2B5EF4-FFF2-40B4-BE49-F238E27FC236}">
                      <a16:creationId xmlns:a16="http://schemas.microsoft.com/office/drawing/2014/main" id="{C90FA159-2213-4475-98C8-569F43CC72AB}"/>
                    </a:ext>
                  </a:extLst>
                </p:cNvPr>
                <p:cNvSpPr/>
                <p:nvPr/>
              </p:nvSpPr>
              <p:spPr>
                <a:xfrm rot="5400000" flipV="1">
                  <a:off x="3074049" y="437850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" name="平行四辺形 266">
                  <a:extLst>
                    <a:ext uri="{FF2B5EF4-FFF2-40B4-BE49-F238E27FC236}">
                      <a16:creationId xmlns:a16="http://schemas.microsoft.com/office/drawing/2014/main" id="{D5F65573-9EE4-412A-A3FB-A5B0F897E5F9}"/>
                    </a:ext>
                  </a:extLst>
                </p:cNvPr>
                <p:cNvSpPr/>
                <p:nvPr/>
              </p:nvSpPr>
              <p:spPr>
                <a:xfrm rot="5400000" flipV="1">
                  <a:off x="3191524" y="441660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" name="平行四辺形 266">
                  <a:extLst>
                    <a:ext uri="{FF2B5EF4-FFF2-40B4-BE49-F238E27FC236}">
                      <a16:creationId xmlns:a16="http://schemas.microsoft.com/office/drawing/2014/main" id="{93D259F3-343A-474A-9080-7263ED37E878}"/>
                    </a:ext>
                  </a:extLst>
                </p:cNvPr>
                <p:cNvSpPr/>
                <p:nvPr/>
              </p:nvSpPr>
              <p:spPr>
                <a:xfrm rot="5400000" flipV="1">
                  <a:off x="3315349" y="444835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" name="平行四辺形 266">
                  <a:extLst>
                    <a:ext uri="{FF2B5EF4-FFF2-40B4-BE49-F238E27FC236}">
                      <a16:creationId xmlns:a16="http://schemas.microsoft.com/office/drawing/2014/main" id="{4658B3DE-D41F-449B-AD15-45D994DE81D2}"/>
                    </a:ext>
                  </a:extLst>
                </p:cNvPr>
                <p:cNvSpPr/>
                <p:nvPr/>
              </p:nvSpPr>
              <p:spPr>
                <a:xfrm rot="5400000" flipV="1">
                  <a:off x="3407424" y="45086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" name="平行四辺形 266">
                  <a:extLst>
                    <a:ext uri="{FF2B5EF4-FFF2-40B4-BE49-F238E27FC236}">
                      <a16:creationId xmlns:a16="http://schemas.microsoft.com/office/drawing/2014/main" id="{251F1381-1DF6-45B6-A6E5-9D69DA446726}"/>
                    </a:ext>
                  </a:extLst>
                </p:cNvPr>
                <p:cNvSpPr/>
                <p:nvPr/>
              </p:nvSpPr>
              <p:spPr>
                <a:xfrm rot="5400000" flipV="1">
                  <a:off x="3531249" y="45404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" name="平行四辺形 266">
                  <a:extLst>
                    <a:ext uri="{FF2B5EF4-FFF2-40B4-BE49-F238E27FC236}">
                      <a16:creationId xmlns:a16="http://schemas.microsoft.com/office/drawing/2014/main" id="{47B2F47A-84BF-4D7E-898D-C075DF387D06}"/>
                    </a:ext>
                  </a:extLst>
                </p:cNvPr>
                <p:cNvSpPr/>
                <p:nvPr/>
              </p:nvSpPr>
              <p:spPr>
                <a:xfrm rot="5400000" flipV="1">
                  <a:off x="3642374" y="45658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" name="平行四辺形 266">
                  <a:extLst>
                    <a:ext uri="{FF2B5EF4-FFF2-40B4-BE49-F238E27FC236}">
                      <a16:creationId xmlns:a16="http://schemas.microsoft.com/office/drawing/2014/main" id="{89B22050-BA18-457E-8B94-AC512426BC8E}"/>
                    </a:ext>
                  </a:extLst>
                </p:cNvPr>
                <p:cNvSpPr/>
                <p:nvPr/>
              </p:nvSpPr>
              <p:spPr>
                <a:xfrm rot="5400000" flipV="1">
                  <a:off x="3766199" y="45975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" name="平行四辺形 266">
                  <a:extLst>
                    <a:ext uri="{FF2B5EF4-FFF2-40B4-BE49-F238E27FC236}">
                      <a16:creationId xmlns:a16="http://schemas.microsoft.com/office/drawing/2014/main" id="{D429703E-326C-4560-95E8-F53F08F1FFC8}"/>
                    </a:ext>
                  </a:extLst>
                </p:cNvPr>
                <p:cNvSpPr/>
                <p:nvPr/>
              </p:nvSpPr>
              <p:spPr>
                <a:xfrm rot="5400000" flipV="1">
                  <a:off x="3855099" y="46483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" name="平行四辺形 266">
                  <a:extLst>
                    <a:ext uri="{FF2B5EF4-FFF2-40B4-BE49-F238E27FC236}">
                      <a16:creationId xmlns:a16="http://schemas.microsoft.com/office/drawing/2014/main" id="{D7815A85-A12C-43F5-BC36-625C55CE328A}"/>
                    </a:ext>
                  </a:extLst>
                </p:cNvPr>
                <p:cNvSpPr/>
                <p:nvPr/>
              </p:nvSpPr>
              <p:spPr>
                <a:xfrm rot="5400000" flipV="1">
                  <a:off x="3978924" y="46801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" name="平行四辺形 266">
                  <a:extLst>
                    <a:ext uri="{FF2B5EF4-FFF2-40B4-BE49-F238E27FC236}">
                      <a16:creationId xmlns:a16="http://schemas.microsoft.com/office/drawing/2014/main" id="{8A2FC47A-724B-4667-9F83-4004F778A630}"/>
                    </a:ext>
                  </a:extLst>
                </p:cNvPr>
                <p:cNvSpPr/>
                <p:nvPr/>
              </p:nvSpPr>
              <p:spPr>
                <a:xfrm rot="5400000" flipV="1">
                  <a:off x="4077349" y="47245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" name="平行四辺形 266">
                  <a:extLst>
                    <a:ext uri="{FF2B5EF4-FFF2-40B4-BE49-F238E27FC236}">
                      <a16:creationId xmlns:a16="http://schemas.microsoft.com/office/drawing/2014/main" id="{BE81D6B7-5FAE-4A5A-B56D-EAC0B99D817E}"/>
                    </a:ext>
                  </a:extLst>
                </p:cNvPr>
                <p:cNvSpPr/>
                <p:nvPr/>
              </p:nvSpPr>
              <p:spPr>
                <a:xfrm rot="5400000" flipV="1">
                  <a:off x="4201174" y="47563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42F0965B-1FA6-4C90-B668-F30AA6F74447}"/>
                  </a:ext>
                </a:extLst>
              </p:cNvPr>
              <p:cNvGrpSpPr/>
              <p:nvPr/>
            </p:nvGrpSpPr>
            <p:grpSpPr>
              <a:xfrm>
                <a:off x="3014941" y="4795918"/>
                <a:ext cx="2535364" cy="1807884"/>
                <a:chOff x="603381" y="3285871"/>
                <a:chExt cx="2535364" cy="1807884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A77E11E-4BD5-4922-89F6-0DC012ACCC60}"/>
                    </a:ext>
                  </a:extLst>
                </p:cNvPr>
                <p:cNvSpPr/>
                <p:nvPr/>
              </p:nvSpPr>
              <p:spPr>
                <a:xfrm rot="5400000">
                  <a:off x="527575" y="3361677"/>
                  <a:ext cx="1807882" cy="1656270"/>
                </a:xfrm>
                <a:custGeom>
                  <a:avLst/>
                  <a:gdLst>
                    <a:gd name="connsiteX0" fmla="*/ 0 w 1807882"/>
                    <a:gd name="connsiteY0" fmla="*/ 1656270 h 1656270"/>
                    <a:gd name="connsiteX1" fmla="*/ 610021 w 1807882"/>
                    <a:gd name="connsiteY1" fmla="*/ 0 h 1656270"/>
                    <a:gd name="connsiteX2" fmla="*/ 1807882 w 1807882"/>
                    <a:gd name="connsiteY2" fmla="*/ 0 h 1656270"/>
                    <a:gd name="connsiteX3" fmla="*/ 1197861 w 1807882"/>
                    <a:gd name="connsiteY3" fmla="*/ 1656270 h 1656270"/>
                    <a:gd name="connsiteX0" fmla="*/ 0 w 1807882"/>
                    <a:gd name="connsiteY0" fmla="*/ 1656270 h 1656270"/>
                    <a:gd name="connsiteX1" fmla="*/ 610021 w 1807882"/>
                    <a:gd name="connsiteY1" fmla="*/ 0 h 1656270"/>
                    <a:gd name="connsiteX2" fmla="*/ 1807882 w 1807882"/>
                    <a:gd name="connsiteY2" fmla="*/ 0 h 1656270"/>
                    <a:gd name="connsiteX3" fmla="*/ 1050224 w 1807882"/>
                    <a:gd name="connsiteY3" fmla="*/ 1656270 h 1656270"/>
                    <a:gd name="connsiteX4" fmla="*/ 0 w 1807882"/>
                    <a:gd name="connsiteY4" fmla="*/ 1656270 h 1656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7882" h="1656270">
                      <a:moveTo>
                        <a:pt x="0" y="1656270"/>
                      </a:moveTo>
                      <a:lnTo>
                        <a:pt x="610021" y="0"/>
                      </a:lnTo>
                      <a:lnTo>
                        <a:pt x="1807882" y="0"/>
                      </a:lnTo>
                      <a:lnTo>
                        <a:pt x="1050224" y="1656270"/>
                      </a:lnTo>
                      <a:lnTo>
                        <a:pt x="0" y="165627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2D9998F3-E372-410E-BADE-CC58DBB767F1}"/>
                    </a:ext>
                  </a:extLst>
                </p:cNvPr>
                <p:cNvSpPr/>
                <p:nvPr/>
              </p:nvSpPr>
              <p:spPr>
                <a:xfrm rot="5400000" flipV="1">
                  <a:off x="1936901" y="3891910"/>
                  <a:ext cx="1523792" cy="879897"/>
                </a:xfrm>
                <a:custGeom>
                  <a:avLst/>
                  <a:gdLst>
                    <a:gd name="connsiteX0" fmla="*/ 0 w 1516645"/>
                    <a:gd name="connsiteY0" fmla="*/ 879897 h 879897"/>
                    <a:gd name="connsiteX1" fmla="*/ 1192570 w 1516645"/>
                    <a:gd name="connsiteY1" fmla="*/ 879897 h 879897"/>
                    <a:gd name="connsiteX2" fmla="*/ 1516645 w 1516645"/>
                    <a:gd name="connsiteY2" fmla="*/ 0 h 879897"/>
                    <a:gd name="connsiteX3" fmla="*/ 324075 w 1516645"/>
                    <a:gd name="connsiteY3" fmla="*/ 0 h 879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16645" h="879897">
                      <a:moveTo>
                        <a:pt x="0" y="879897"/>
                      </a:moveTo>
                      <a:lnTo>
                        <a:pt x="1192570" y="879897"/>
                      </a:lnTo>
                      <a:lnTo>
                        <a:pt x="1516645" y="0"/>
                      </a:lnTo>
                      <a:lnTo>
                        <a:pt x="324075" y="0"/>
                      </a:lnTo>
                      <a:close/>
                    </a:path>
                  </a:pathLst>
                </a:custGeom>
                <a:solidFill>
                  <a:srgbClr val="00518E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C3E5060A-D048-41B0-B0B5-8448312E82DA}"/>
                    </a:ext>
                  </a:extLst>
                </p:cNvPr>
                <p:cNvSpPr/>
                <p:nvPr/>
              </p:nvSpPr>
              <p:spPr>
                <a:xfrm>
                  <a:off x="1304294" y="3790152"/>
                  <a:ext cx="756137" cy="944238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7A520D9B-95CE-482A-A2CC-6AF49934DCBD}"/>
                    </a:ext>
                  </a:extLst>
                </p:cNvPr>
                <p:cNvGrpSpPr/>
                <p:nvPr/>
              </p:nvGrpSpPr>
              <p:grpSpPr>
                <a:xfrm>
                  <a:off x="1172258" y="3972766"/>
                  <a:ext cx="1021525" cy="689974"/>
                  <a:chOff x="1196983" y="4613765"/>
                  <a:chExt cx="2110080" cy="1425224"/>
                </a:xfrm>
              </p:grpSpPr>
              <p:sp>
                <p:nvSpPr>
                  <p:cNvPr id="27" name="円: 塗りつぶしなし 26">
                    <a:extLst>
                      <a:ext uri="{FF2B5EF4-FFF2-40B4-BE49-F238E27FC236}">
                        <a16:creationId xmlns:a16="http://schemas.microsoft.com/office/drawing/2014/main" id="{51B74583-D548-4272-A2D4-9F6D204405A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87536" y="4899740"/>
                    <a:ext cx="1119527" cy="510932"/>
                  </a:xfrm>
                  <a:prstGeom prst="donut">
                    <a:avLst>
                      <a:gd name="adj" fmla="val 10169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566EFE3A-BE83-4267-A204-40C1C4145F6B}"/>
                      </a:ext>
                    </a:extLst>
                  </p:cNvPr>
                  <p:cNvSpPr/>
                  <p:nvPr/>
                </p:nvSpPr>
                <p:spPr>
                  <a:xfrm rot="521466">
                    <a:off x="1270703" y="4613765"/>
                    <a:ext cx="759497" cy="918988"/>
                  </a:xfrm>
                  <a:custGeom>
                    <a:avLst/>
                    <a:gdLst>
                      <a:gd name="connsiteX0" fmla="*/ 618775 w 759497"/>
                      <a:gd name="connsiteY0" fmla="*/ 95 h 918988"/>
                      <a:gd name="connsiteX1" fmla="*/ 724596 w 759497"/>
                      <a:gd name="connsiteY1" fmla="*/ 34901 h 918988"/>
                      <a:gd name="connsiteX2" fmla="*/ 453408 w 759497"/>
                      <a:gd name="connsiteY2" fmla="*/ 667373 h 918988"/>
                      <a:gd name="connsiteX3" fmla="*/ 169935 w 759497"/>
                      <a:gd name="connsiteY3" fmla="*/ 889145 h 918988"/>
                      <a:gd name="connsiteX4" fmla="*/ 110712 w 759497"/>
                      <a:gd name="connsiteY4" fmla="*/ 918988 h 918988"/>
                      <a:gd name="connsiteX5" fmla="*/ 94068 w 759497"/>
                      <a:gd name="connsiteY5" fmla="*/ 874749 h 918988"/>
                      <a:gd name="connsiteX6" fmla="*/ 160011 w 759497"/>
                      <a:gd name="connsiteY6" fmla="*/ 838139 h 918988"/>
                      <a:gd name="connsiteX7" fmla="*/ 416669 w 759497"/>
                      <a:gd name="connsiteY7" fmla="*/ 630634 h 918988"/>
                      <a:gd name="connsiteX8" fmla="*/ 687857 w 759497"/>
                      <a:gd name="connsiteY8" fmla="*/ 71640 h 918988"/>
                      <a:gd name="connsiteX9" fmla="*/ 128863 w 759497"/>
                      <a:gd name="connsiteY9" fmla="*/ 342829 h 918988"/>
                      <a:gd name="connsiteX10" fmla="*/ 48132 w 759497"/>
                      <a:gd name="connsiteY10" fmla="*/ 429408 h 918988"/>
                      <a:gd name="connsiteX11" fmla="*/ 5288 w 759497"/>
                      <a:gd name="connsiteY11" fmla="*/ 482584 h 918988"/>
                      <a:gd name="connsiteX12" fmla="*/ 0 w 759497"/>
                      <a:gd name="connsiteY12" fmla="*/ 406896 h 918988"/>
                      <a:gd name="connsiteX13" fmla="*/ 4735 w 759497"/>
                      <a:gd name="connsiteY13" fmla="*/ 400819 h 918988"/>
                      <a:gd name="connsiteX14" fmla="*/ 92124 w 759497"/>
                      <a:gd name="connsiteY14" fmla="*/ 306090 h 918988"/>
                      <a:gd name="connsiteX15" fmla="*/ 618775 w 759497"/>
                      <a:gd name="connsiteY15" fmla="*/ 95 h 918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59497" h="918988">
                        <a:moveTo>
                          <a:pt x="618775" y="95"/>
                        </a:moveTo>
                        <a:cubicBezTo>
                          <a:pt x="663251" y="-1158"/>
                          <a:pt x="699655" y="9960"/>
                          <a:pt x="724596" y="34901"/>
                        </a:cubicBezTo>
                        <a:cubicBezTo>
                          <a:pt x="824362" y="134667"/>
                          <a:pt x="702946" y="417834"/>
                          <a:pt x="453408" y="667373"/>
                        </a:cubicBezTo>
                        <a:cubicBezTo>
                          <a:pt x="359831" y="760950"/>
                          <a:pt x="261525" y="836510"/>
                          <a:pt x="169935" y="889145"/>
                        </a:cubicBezTo>
                        <a:lnTo>
                          <a:pt x="110712" y="918988"/>
                        </a:lnTo>
                        <a:lnTo>
                          <a:pt x="94068" y="874749"/>
                        </a:lnTo>
                        <a:lnTo>
                          <a:pt x="160011" y="838139"/>
                        </a:lnTo>
                        <a:cubicBezTo>
                          <a:pt x="241776" y="787406"/>
                          <a:pt x="330701" y="716602"/>
                          <a:pt x="416669" y="630634"/>
                        </a:cubicBezTo>
                        <a:cubicBezTo>
                          <a:pt x="645917" y="401386"/>
                          <a:pt x="767332" y="151116"/>
                          <a:pt x="687857" y="71640"/>
                        </a:cubicBezTo>
                        <a:cubicBezTo>
                          <a:pt x="608382" y="-7835"/>
                          <a:pt x="358112" y="113580"/>
                          <a:pt x="128863" y="342829"/>
                        </a:cubicBezTo>
                        <a:cubicBezTo>
                          <a:pt x="100207" y="371485"/>
                          <a:pt x="73236" y="400469"/>
                          <a:pt x="48132" y="429408"/>
                        </a:cubicBezTo>
                        <a:lnTo>
                          <a:pt x="5288" y="482584"/>
                        </a:lnTo>
                        <a:lnTo>
                          <a:pt x="0" y="406896"/>
                        </a:lnTo>
                        <a:lnTo>
                          <a:pt x="4735" y="400819"/>
                        </a:lnTo>
                        <a:cubicBezTo>
                          <a:pt x="31742" y="369000"/>
                          <a:pt x="60932" y="337282"/>
                          <a:pt x="92124" y="306090"/>
                        </a:cubicBezTo>
                        <a:cubicBezTo>
                          <a:pt x="279278" y="118936"/>
                          <a:pt x="485348" y="3851"/>
                          <a:pt x="618775" y="95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C6BF71FA-46F8-4FB3-BF75-D50F9D3E243E}"/>
                      </a:ext>
                    </a:extLst>
                  </p:cNvPr>
                  <p:cNvSpPr/>
                  <p:nvPr/>
                </p:nvSpPr>
                <p:spPr>
                  <a:xfrm>
                    <a:off x="2470549" y="4870086"/>
                    <a:ext cx="306417" cy="780398"/>
                  </a:xfrm>
                  <a:custGeom>
                    <a:avLst/>
                    <a:gdLst>
                      <a:gd name="connsiteX0" fmla="*/ 174189 w 226915"/>
                      <a:gd name="connsiteY0" fmla="*/ 854 h 797052"/>
                      <a:gd name="connsiteX1" fmla="*/ 168125 w 226915"/>
                      <a:gd name="connsiteY1" fmla="*/ 595314 h 797052"/>
                      <a:gd name="connsiteX2" fmla="*/ 40034 w 226915"/>
                      <a:gd name="connsiteY2" fmla="*/ 756763 h 797052"/>
                      <a:gd name="connsiteX3" fmla="*/ 0 w 226915"/>
                      <a:gd name="connsiteY3" fmla="*/ 797052 h 797052"/>
                      <a:gd name="connsiteX4" fmla="*/ 41725 w 226915"/>
                      <a:gd name="connsiteY4" fmla="*/ 727674 h 797052"/>
                      <a:gd name="connsiteX5" fmla="*/ 65396 w 226915"/>
                      <a:gd name="connsiteY5" fmla="*/ 22496 h 797052"/>
                      <a:gd name="connsiteX6" fmla="*/ 65039 w 226915"/>
                      <a:gd name="connsiteY6" fmla="*/ 22061 h 797052"/>
                      <a:gd name="connsiteX7" fmla="*/ 72727 w 226915"/>
                      <a:gd name="connsiteY7" fmla="*/ 19646 h 797052"/>
                      <a:gd name="connsiteX8" fmla="*/ 174189 w 226915"/>
                      <a:gd name="connsiteY8" fmla="*/ 854 h 797052"/>
                      <a:gd name="connsiteX0" fmla="*/ 174189 w 226915"/>
                      <a:gd name="connsiteY0" fmla="*/ 0 h 796198"/>
                      <a:gd name="connsiteX1" fmla="*/ 168125 w 226915"/>
                      <a:gd name="connsiteY1" fmla="*/ 594460 h 796198"/>
                      <a:gd name="connsiteX2" fmla="*/ 40034 w 226915"/>
                      <a:gd name="connsiteY2" fmla="*/ 755909 h 796198"/>
                      <a:gd name="connsiteX3" fmla="*/ 0 w 226915"/>
                      <a:gd name="connsiteY3" fmla="*/ 796198 h 796198"/>
                      <a:gd name="connsiteX4" fmla="*/ 41725 w 226915"/>
                      <a:gd name="connsiteY4" fmla="*/ 726820 h 796198"/>
                      <a:gd name="connsiteX5" fmla="*/ 65396 w 226915"/>
                      <a:gd name="connsiteY5" fmla="*/ 21642 h 796198"/>
                      <a:gd name="connsiteX6" fmla="*/ 65039 w 226915"/>
                      <a:gd name="connsiteY6" fmla="*/ 21207 h 796198"/>
                      <a:gd name="connsiteX7" fmla="*/ 174189 w 226915"/>
                      <a:gd name="connsiteY7" fmla="*/ 0 h 796198"/>
                      <a:gd name="connsiteX0" fmla="*/ 174189 w 226915"/>
                      <a:gd name="connsiteY0" fmla="*/ 0 h 796198"/>
                      <a:gd name="connsiteX1" fmla="*/ 168125 w 226915"/>
                      <a:gd name="connsiteY1" fmla="*/ 594460 h 796198"/>
                      <a:gd name="connsiteX2" fmla="*/ 40034 w 226915"/>
                      <a:gd name="connsiteY2" fmla="*/ 755909 h 796198"/>
                      <a:gd name="connsiteX3" fmla="*/ 0 w 226915"/>
                      <a:gd name="connsiteY3" fmla="*/ 796198 h 796198"/>
                      <a:gd name="connsiteX4" fmla="*/ 41725 w 226915"/>
                      <a:gd name="connsiteY4" fmla="*/ 726820 h 796198"/>
                      <a:gd name="connsiteX5" fmla="*/ 65396 w 226915"/>
                      <a:gd name="connsiteY5" fmla="*/ 21642 h 796198"/>
                      <a:gd name="connsiteX6" fmla="*/ 66803 w 226915"/>
                      <a:gd name="connsiteY6" fmla="*/ 51517 h 796198"/>
                      <a:gd name="connsiteX7" fmla="*/ 174189 w 226915"/>
                      <a:gd name="connsiteY7" fmla="*/ 0 h 796198"/>
                      <a:gd name="connsiteX0" fmla="*/ 134155 w 186881"/>
                      <a:gd name="connsiteY0" fmla="*/ 0 h 755909"/>
                      <a:gd name="connsiteX1" fmla="*/ 128091 w 186881"/>
                      <a:gd name="connsiteY1" fmla="*/ 594460 h 755909"/>
                      <a:gd name="connsiteX2" fmla="*/ 0 w 186881"/>
                      <a:gd name="connsiteY2" fmla="*/ 755909 h 755909"/>
                      <a:gd name="connsiteX3" fmla="*/ 1691 w 186881"/>
                      <a:gd name="connsiteY3" fmla="*/ 726820 h 755909"/>
                      <a:gd name="connsiteX4" fmla="*/ 25362 w 186881"/>
                      <a:gd name="connsiteY4" fmla="*/ 21642 h 755909"/>
                      <a:gd name="connsiteX5" fmla="*/ 26769 w 186881"/>
                      <a:gd name="connsiteY5" fmla="*/ 51517 h 755909"/>
                      <a:gd name="connsiteX6" fmla="*/ 134155 w 186881"/>
                      <a:gd name="connsiteY6" fmla="*/ 0 h 755909"/>
                      <a:gd name="connsiteX0" fmla="*/ 138558 w 191284"/>
                      <a:gd name="connsiteY0" fmla="*/ 0 h 755909"/>
                      <a:gd name="connsiteX1" fmla="*/ 132494 w 191284"/>
                      <a:gd name="connsiteY1" fmla="*/ 594460 h 755909"/>
                      <a:gd name="connsiteX2" fmla="*/ 4403 w 191284"/>
                      <a:gd name="connsiteY2" fmla="*/ 755909 h 755909"/>
                      <a:gd name="connsiteX3" fmla="*/ 29765 w 191284"/>
                      <a:gd name="connsiteY3" fmla="*/ 21642 h 755909"/>
                      <a:gd name="connsiteX4" fmla="*/ 31172 w 191284"/>
                      <a:gd name="connsiteY4" fmla="*/ 51517 h 755909"/>
                      <a:gd name="connsiteX5" fmla="*/ 138558 w 191284"/>
                      <a:gd name="connsiteY5" fmla="*/ 0 h 755909"/>
                      <a:gd name="connsiteX0" fmla="*/ 143432 w 196158"/>
                      <a:gd name="connsiteY0" fmla="*/ 0 h 704614"/>
                      <a:gd name="connsiteX1" fmla="*/ 137368 w 196158"/>
                      <a:gd name="connsiteY1" fmla="*/ 594460 h 704614"/>
                      <a:gd name="connsiteX2" fmla="*/ 3985 w 196158"/>
                      <a:gd name="connsiteY2" fmla="*/ 704614 h 704614"/>
                      <a:gd name="connsiteX3" fmla="*/ 34639 w 196158"/>
                      <a:gd name="connsiteY3" fmla="*/ 21642 h 704614"/>
                      <a:gd name="connsiteX4" fmla="*/ 36046 w 196158"/>
                      <a:gd name="connsiteY4" fmla="*/ 51517 h 704614"/>
                      <a:gd name="connsiteX5" fmla="*/ 143432 w 196158"/>
                      <a:gd name="connsiteY5" fmla="*/ 0 h 704614"/>
                      <a:gd name="connsiteX0" fmla="*/ 144890 w 197616"/>
                      <a:gd name="connsiteY0" fmla="*/ 0 h 704614"/>
                      <a:gd name="connsiteX1" fmla="*/ 138826 w 197616"/>
                      <a:gd name="connsiteY1" fmla="*/ 594460 h 704614"/>
                      <a:gd name="connsiteX2" fmla="*/ 5443 w 197616"/>
                      <a:gd name="connsiteY2" fmla="*/ 704614 h 704614"/>
                      <a:gd name="connsiteX3" fmla="*/ 37504 w 197616"/>
                      <a:gd name="connsiteY3" fmla="*/ 51517 h 704614"/>
                      <a:gd name="connsiteX4" fmla="*/ 144890 w 197616"/>
                      <a:gd name="connsiteY4" fmla="*/ 0 h 704614"/>
                      <a:gd name="connsiteX0" fmla="*/ 174257 w 226983"/>
                      <a:gd name="connsiteY0" fmla="*/ 0 h 760572"/>
                      <a:gd name="connsiteX1" fmla="*/ 168193 w 226983"/>
                      <a:gd name="connsiteY1" fmla="*/ 594460 h 760572"/>
                      <a:gd name="connsiteX2" fmla="*/ 3059 w 226983"/>
                      <a:gd name="connsiteY2" fmla="*/ 760572 h 760572"/>
                      <a:gd name="connsiteX3" fmla="*/ 66871 w 226983"/>
                      <a:gd name="connsiteY3" fmla="*/ 51517 h 760572"/>
                      <a:gd name="connsiteX4" fmla="*/ 174257 w 226983"/>
                      <a:gd name="connsiteY4" fmla="*/ 0 h 760572"/>
                      <a:gd name="connsiteX0" fmla="*/ 174257 w 226983"/>
                      <a:gd name="connsiteY0" fmla="*/ 0 h 764116"/>
                      <a:gd name="connsiteX1" fmla="*/ 168193 w 226983"/>
                      <a:gd name="connsiteY1" fmla="*/ 594460 h 764116"/>
                      <a:gd name="connsiteX2" fmla="*/ 3059 w 226983"/>
                      <a:gd name="connsiteY2" fmla="*/ 760572 h 764116"/>
                      <a:gd name="connsiteX3" fmla="*/ 66871 w 226983"/>
                      <a:gd name="connsiteY3" fmla="*/ 51517 h 764116"/>
                      <a:gd name="connsiteX4" fmla="*/ 174257 w 226983"/>
                      <a:gd name="connsiteY4" fmla="*/ 0 h 764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6983" h="764116">
                        <a:moveTo>
                          <a:pt x="174257" y="0"/>
                        </a:moveTo>
                        <a:cubicBezTo>
                          <a:pt x="279378" y="69565"/>
                          <a:pt x="200230" y="540772"/>
                          <a:pt x="168193" y="594460"/>
                        </a:cubicBezTo>
                        <a:cubicBezTo>
                          <a:pt x="132152" y="647173"/>
                          <a:pt x="20838" y="788170"/>
                          <a:pt x="3059" y="760572"/>
                        </a:cubicBezTo>
                        <a:cubicBezTo>
                          <a:pt x="-13828" y="670082"/>
                          <a:pt x="43630" y="168953"/>
                          <a:pt x="66871" y="51517"/>
                        </a:cubicBezTo>
                        <a:lnTo>
                          <a:pt x="174257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28000">
                        <a:srgbClr val="5B9BD5">
                          <a:lumMod val="5000"/>
                          <a:lumOff val="95000"/>
                        </a:srgbClr>
                      </a:gs>
                      <a:gs pos="35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AD4EB46-CF79-496A-AEBE-FFB488CEA7F8}"/>
                      </a:ext>
                    </a:extLst>
                  </p:cNvPr>
                  <p:cNvSpPr/>
                  <p:nvPr/>
                </p:nvSpPr>
                <p:spPr>
                  <a:xfrm>
                    <a:off x="1196983" y="4889575"/>
                    <a:ext cx="1511900" cy="1149414"/>
                  </a:xfrm>
                  <a:custGeom>
                    <a:avLst/>
                    <a:gdLst>
                      <a:gd name="connsiteX0" fmla="*/ 1758083 w 1866563"/>
                      <a:gd name="connsiteY0" fmla="*/ 8 h 1311310"/>
                      <a:gd name="connsiteX1" fmla="*/ 1785047 w 1866563"/>
                      <a:gd name="connsiteY1" fmla="*/ 3946 h 1311310"/>
                      <a:gd name="connsiteX2" fmla="*/ 1823147 w 1866563"/>
                      <a:gd name="connsiteY2" fmla="*/ 903206 h 1311310"/>
                      <a:gd name="connsiteX3" fmla="*/ 768252 w 1866563"/>
                      <a:gd name="connsiteY3" fmla="*/ 1304112 h 1311310"/>
                      <a:gd name="connsiteX4" fmla="*/ 94642 w 1866563"/>
                      <a:gd name="connsiteY4" fmla="*/ 880197 h 1311310"/>
                      <a:gd name="connsiteX5" fmla="*/ 51779 w 1866563"/>
                      <a:gd name="connsiteY5" fmla="*/ 47615 h 1311310"/>
                      <a:gd name="connsiteX6" fmla="*/ 768252 w 1866563"/>
                      <a:gd name="connsiteY6" fmla="*/ 257218 h 1311310"/>
                      <a:gd name="connsiteX7" fmla="*/ 1758083 w 1866563"/>
                      <a:gd name="connsiteY7" fmla="*/ 8 h 1311310"/>
                      <a:gd name="connsiteX0" fmla="*/ 1770054 w 1878534"/>
                      <a:gd name="connsiteY0" fmla="*/ 8 h 1311310"/>
                      <a:gd name="connsiteX1" fmla="*/ 1797018 w 1878534"/>
                      <a:gd name="connsiteY1" fmla="*/ 3946 h 1311310"/>
                      <a:gd name="connsiteX2" fmla="*/ 1835118 w 1878534"/>
                      <a:gd name="connsiteY2" fmla="*/ 903206 h 1311310"/>
                      <a:gd name="connsiteX3" fmla="*/ 780223 w 1878534"/>
                      <a:gd name="connsiteY3" fmla="*/ 1304112 h 1311310"/>
                      <a:gd name="connsiteX4" fmla="*/ 81213 w 1878534"/>
                      <a:gd name="connsiteY4" fmla="*/ 854797 h 1311310"/>
                      <a:gd name="connsiteX5" fmla="*/ 63750 w 1878534"/>
                      <a:gd name="connsiteY5" fmla="*/ 47615 h 1311310"/>
                      <a:gd name="connsiteX6" fmla="*/ 780223 w 1878534"/>
                      <a:gd name="connsiteY6" fmla="*/ 257218 h 1311310"/>
                      <a:gd name="connsiteX7" fmla="*/ 1770054 w 1878534"/>
                      <a:gd name="connsiteY7" fmla="*/ 8 h 1311310"/>
                      <a:gd name="connsiteX0" fmla="*/ 1742931 w 1851411"/>
                      <a:gd name="connsiteY0" fmla="*/ 8 h 1311310"/>
                      <a:gd name="connsiteX1" fmla="*/ 1769895 w 1851411"/>
                      <a:gd name="connsiteY1" fmla="*/ 3946 h 1311310"/>
                      <a:gd name="connsiteX2" fmla="*/ 1807995 w 1851411"/>
                      <a:gd name="connsiteY2" fmla="*/ 903206 h 1311310"/>
                      <a:gd name="connsiteX3" fmla="*/ 753100 w 1851411"/>
                      <a:gd name="connsiteY3" fmla="*/ 1304112 h 1311310"/>
                      <a:gd name="connsiteX4" fmla="*/ 54090 w 1851411"/>
                      <a:gd name="connsiteY4" fmla="*/ 854797 h 1311310"/>
                      <a:gd name="connsiteX5" fmla="*/ 36627 w 1851411"/>
                      <a:gd name="connsiteY5" fmla="*/ 47615 h 1311310"/>
                      <a:gd name="connsiteX6" fmla="*/ 753100 w 1851411"/>
                      <a:gd name="connsiteY6" fmla="*/ 257218 h 1311310"/>
                      <a:gd name="connsiteX7" fmla="*/ 1742931 w 1851411"/>
                      <a:gd name="connsiteY7" fmla="*/ 8 h 1311310"/>
                      <a:gd name="connsiteX0" fmla="*/ 1706411 w 1814891"/>
                      <a:gd name="connsiteY0" fmla="*/ 8 h 1311310"/>
                      <a:gd name="connsiteX1" fmla="*/ 1733375 w 1814891"/>
                      <a:gd name="connsiteY1" fmla="*/ 3946 h 1311310"/>
                      <a:gd name="connsiteX2" fmla="*/ 1771475 w 1814891"/>
                      <a:gd name="connsiteY2" fmla="*/ 903206 h 1311310"/>
                      <a:gd name="connsiteX3" fmla="*/ 716580 w 1814891"/>
                      <a:gd name="connsiteY3" fmla="*/ 1304112 h 1311310"/>
                      <a:gd name="connsiteX4" fmla="*/ 17570 w 1814891"/>
                      <a:gd name="connsiteY4" fmla="*/ 854797 h 1311310"/>
                      <a:gd name="connsiteX5" fmla="*/ 76307 w 1814891"/>
                      <a:gd name="connsiteY5" fmla="*/ 98415 h 1311310"/>
                      <a:gd name="connsiteX6" fmla="*/ 716580 w 1814891"/>
                      <a:gd name="connsiteY6" fmla="*/ 257218 h 1311310"/>
                      <a:gd name="connsiteX7" fmla="*/ 1706411 w 1814891"/>
                      <a:gd name="connsiteY7" fmla="*/ 8 h 1311310"/>
                      <a:gd name="connsiteX0" fmla="*/ 1675907 w 1784387"/>
                      <a:gd name="connsiteY0" fmla="*/ 8 h 1311310"/>
                      <a:gd name="connsiteX1" fmla="*/ 1702871 w 1784387"/>
                      <a:gd name="connsiteY1" fmla="*/ 3946 h 1311310"/>
                      <a:gd name="connsiteX2" fmla="*/ 1740971 w 1784387"/>
                      <a:gd name="connsiteY2" fmla="*/ 903206 h 1311310"/>
                      <a:gd name="connsiteX3" fmla="*/ 686076 w 1784387"/>
                      <a:gd name="connsiteY3" fmla="*/ 1304112 h 1311310"/>
                      <a:gd name="connsiteX4" fmla="*/ 37866 w 1784387"/>
                      <a:gd name="connsiteY4" fmla="*/ 899247 h 1311310"/>
                      <a:gd name="connsiteX5" fmla="*/ 45803 w 1784387"/>
                      <a:gd name="connsiteY5" fmla="*/ 98415 h 1311310"/>
                      <a:gd name="connsiteX6" fmla="*/ 686076 w 1784387"/>
                      <a:gd name="connsiteY6" fmla="*/ 257218 h 1311310"/>
                      <a:gd name="connsiteX7" fmla="*/ 1675907 w 1784387"/>
                      <a:gd name="connsiteY7" fmla="*/ 8 h 1311310"/>
                      <a:gd name="connsiteX0" fmla="*/ 1675907 w 1784387"/>
                      <a:gd name="connsiteY0" fmla="*/ 8 h 1311310"/>
                      <a:gd name="connsiteX1" fmla="*/ 1702871 w 1784387"/>
                      <a:gd name="connsiteY1" fmla="*/ 3946 h 1311310"/>
                      <a:gd name="connsiteX2" fmla="*/ 1740971 w 1784387"/>
                      <a:gd name="connsiteY2" fmla="*/ 903206 h 1311310"/>
                      <a:gd name="connsiteX3" fmla="*/ 686076 w 1784387"/>
                      <a:gd name="connsiteY3" fmla="*/ 1304112 h 1311310"/>
                      <a:gd name="connsiteX4" fmla="*/ 37866 w 1784387"/>
                      <a:gd name="connsiteY4" fmla="*/ 899247 h 1311310"/>
                      <a:gd name="connsiteX5" fmla="*/ 45803 w 1784387"/>
                      <a:gd name="connsiteY5" fmla="*/ 98415 h 1311310"/>
                      <a:gd name="connsiteX6" fmla="*/ 686076 w 1784387"/>
                      <a:gd name="connsiteY6" fmla="*/ 257218 h 1311310"/>
                      <a:gd name="connsiteX7" fmla="*/ 1675907 w 1784387"/>
                      <a:gd name="connsiteY7" fmla="*/ 8 h 1311310"/>
                      <a:gd name="connsiteX0" fmla="*/ 686076 w 1803690"/>
                      <a:gd name="connsiteY0" fmla="*/ 274041 h 1328133"/>
                      <a:gd name="connsiteX1" fmla="*/ 1702871 w 1803690"/>
                      <a:gd name="connsiteY1" fmla="*/ 20769 h 1328133"/>
                      <a:gd name="connsiteX2" fmla="*/ 1740971 w 1803690"/>
                      <a:gd name="connsiteY2" fmla="*/ 920029 h 1328133"/>
                      <a:gd name="connsiteX3" fmla="*/ 686076 w 1803690"/>
                      <a:gd name="connsiteY3" fmla="*/ 1320935 h 1328133"/>
                      <a:gd name="connsiteX4" fmla="*/ 37866 w 1803690"/>
                      <a:gd name="connsiteY4" fmla="*/ 916070 h 1328133"/>
                      <a:gd name="connsiteX5" fmla="*/ 45803 w 1803690"/>
                      <a:gd name="connsiteY5" fmla="*/ 115238 h 1328133"/>
                      <a:gd name="connsiteX6" fmla="*/ 686076 w 1803690"/>
                      <a:gd name="connsiteY6" fmla="*/ 274041 h 1328133"/>
                      <a:gd name="connsiteX0" fmla="*/ 686076 w 1803690"/>
                      <a:gd name="connsiteY0" fmla="*/ 254254 h 1308346"/>
                      <a:gd name="connsiteX1" fmla="*/ 1702871 w 1803690"/>
                      <a:gd name="connsiteY1" fmla="*/ 982 h 1308346"/>
                      <a:gd name="connsiteX2" fmla="*/ 1740971 w 1803690"/>
                      <a:gd name="connsiteY2" fmla="*/ 900242 h 1308346"/>
                      <a:gd name="connsiteX3" fmla="*/ 686076 w 1803690"/>
                      <a:gd name="connsiteY3" fmla="*/ 1301148 h 1308346"/>
                      <a:gd name="connsiteX4" fmla="*/ 37866 w 1803690"/>
                      <a:gd name="connsiteY4" fmla="*/ 896283 h 1308346"/>
                      <a:gd name="connsiteX5" fmla="*/ 45803 w 1803690"/>
                      <a:gd name="connsiteY5" fmla="*/ 95451 h 1308346"/>
                      <a:gd name="connsiteX6" fmla="*/ 686076 w 1803690"/>
                      <a:gd name="connsiteY6" fmla="*/ 254254 h 1308346"/>
                      <a:gd name="connsiteX0" fmla="*/ 686076 w 1783154"/>
                      <a:gd name="connsiteY0" fmla="*/ 254254 h 1308346"/>
                      <a:gd name="connsiteX1" fmla="*/ 1702871 w 1783154"/>
                      <a:gd name="connsiteY1" fmla="*/ 982 h 1308346"/>
                      <a:gd name="connsiteX2" fmla="*/ 1740971 w 1783154"/>
                      <a:gd name="connsiteY2" fmla="*/ 900242 h 1308346"/>
                      <a:gd name="connsiteX3" fmla="*/ 686076 w 1783154"/>
                      <a:gd name="connsiteY3" fmla="*/ 1301148 h 1308346"/>
                      <a:gd name="connsiteX4" fmla="*/ 37866 w 1783154"/>
                      <a:gd name="connsiteY4" fmla="*/ 896283 h 1308346"/>
                      <a:gd name="connsiteX5" fmla="*/ 45803 w 1783154"/>
                      <a:gd name="connsiteY5" fmla="*/ 95451 h 1308346"/>
                      <a:gd name="connsiteX6" fmla="*/ 686076 w 1783154"/>
                      <a:gd name="connsiteY6" fmla="*/ 254254 h 1308346"/>
                      <a:gd name="connsiteX0" fmla="*/ 690288 w 1787366"/>
                      <a:gd name="connsiteY0" fmla="*/ 254254 h 1308346"/>
                      <a:gd name="connsiteX1" fmla="*/ 1707083 w 1787366"/>
                      <a:gd name="connsiteY1" fmla="*/ 982 h 1308346"/>
                      <a:gd name="connsiteX2" fmla="*/ 1745183 w 1787366"/>
                      <a:gd name="connsiteY2" fmla="*/ 900242 h 1308346"/>
                      <a:gd name="connsiteX3" fmla="*/ 690288 w 1787366"/>
                      <a:gd name="connsiteY3" fmla="*/ 1301148 h 1308346"/>
                      <a:gd name="connsiteX4" fmla="*/ 42078 w 1787366"/>
                      <a:gd name="connsiteY4" fmla="*/ 896283 h 1308346"/>
                      <a:gd name="connsiteX5" fmla="*/ 42871 w 1787366"/>
                      <a:gd name="connsiteY5" fmla="*/ 14488 h 1308346"/>
                      <a:gd name="connsiteX6" fmla="*/ 690288 w 1787366"/>
                      <a:gd name="connsiteY6" fmla="*/ 254254 h 1308346"/>
                      <a:gd name="connsiteX0" fmla="*/ 690288 w 1787366"/>
                      <a:gd name="connsiteY0" fmla="*/ 254254 h 1308346"/>
                      <a:gd name="connsiteX1" fmla="*/ 1707083 w 1787366"/>
                      <a:gd name="connsiteY1" fmla="*/ 982 h 1308346"/>
                      <a:gd name="connsiteX2" fmla="*/ 1745183 w 1787366"/>
                      <a:gd name="connsiteY2" fmla="*/ 900242 h 1308346"/>
                      <a:gd name="connsiteX3" fmla="*/ 690288 w 1787366"/>
                      <a:gd name="connsiteY3" fmla="*/ 1301148 h 1308346"/>
                      <a:gd name="connsiteX4" fmla="*/ 42078 w 1787366"/>
                      <a:gd name="connsiteY4" fmla="*/ 896283 h 1308346"/>
                      <a:gd name="connsiteX5" fmla="*/ 42871 w 1787366"/>
                      <a:gd name="connsiteY5" fmla="*/ 14488 h 1308346"/>
                      <a:gd name="connsiteX6" fmla="*/ 690288 w 1787366"/>
                      <a:gd name="connsiteY6" fmla="*/ 254254 h 1308346"/>
                      <a:gd name="connsiteX0" fmla="*/ 740294 w 1787366"/>
                      <a:gd name="connsiteY0" fmla="*/ 256627 h 1308338"/>
                      <a:gd name="connsiteX1" fmla="*/ 1707083 w 1787366"/>
                      <a:gd name="connsiteY1" fmla="*/ 974 h 1308338"/>
                      <a:gd name="connsiteX2" fmla="*/ 1745183 w 1787366"/>
                      <a:gd name="connsiteY2" fmla="*/ 900234 h 1308338"/>
                      <a:gd name="connsiteX3" fmla="*/ 690288 w 1787366"/>
                      <a:gd name="connsiteY3" fmla="*/ 1301140 h 1308338"/>
                      <a:gd name="connsiteX4" fmla="*/ 42078 w 1787366"/>
                      <a:gd name="connsiteY4" fmla="*/ 896275 h 1308338"/>
                      <a:gd name="connsiteX5" fmla="*/ 42871 w 1787366"/>
                      <a:gd name="connsiteY5" fmla="*/ 14480 h 1308338"/>
                      <a:gd name="connsiteX6" fmla="*/ 740294 w 1787366"/>
                      <a:gd name="connsiteY6" fmla="*/ 256627 h 1308338"/>
                      <a:gd name="connsiteX0" fmla="*/ 740294 w 1787366"/>
                      <a:gd name="connsiteY0" fmla="*/ 256627 h 1315310"/>
                      <a:gd name="connsiteX1" fmla="*/ 1707083 w 1787366"/>
                      <a:gd name="connsiteY1" fmla="*/ 974 h 1315310"/>
                      <a:gd name="connsiteX2" fmla="*/ 1745183 w 1787366"/>
                      <a:gd name="connsiteY2" fmla="*/ 900234 h 1315310"/>
                      <a:gd name="connsiteX3" fmla="*/ 745057 w 1787366"/>
                      <a:gd name="connsiteY3" fmla="*/ 1308284 h 1315310"/>
                      <a:gd name="connsiteX4" fmla="*/ 42078 w 1787366"/>
                      <a:gd name="connsiteY4" fmla="*/ 896275 h 1315310"/>
                      <a:gd name="connsiteX5" fmla="*/ 42871 w 1787366"/>
                      <a:gd name="connsiteY5" fmla="*/ 14480 h 1315310"/>
                      <a:gd name="connsiteX6" fmla="*/ 740294 w 1787366"/>
                      <a:gd name="connsiteY6" fmla="*/ 256627 h 1315310"/>
                      <a:gd name="connsiteX0" fmla="*/ 740294 w 1787366"/>
                      <a:gd name="connsiteY0" fmla="*/ 256627 h 1315310"/>
                      <a:gd name="connsiteX1" fmla="*/ 1707083 w 1787366"/>
                      <a:gd name="connsiteY1" fmla="*/ 974 h 1315310"/>
                      <a:gd name="connsiteX2" fmla="*/ 1745183 w 1787366"/>
                      <a:gd name="connsiteY2" fmla="*/ 900234 h 1315310"/>
                      <a:gd name="connsiteX3" fmla="*/ 745057 w 1787366"/>
                      <a:gd name="connsiteY3" fmla="*/ 1308284 h 1315310"/>
                      <a:gd name="connsiteX4" fmla="*/ 42078 w 1787366"/>
                      <a:gd name="connsiteY4" fmla="*/ 874844 h 1315310"/>
                      <a:gd name="connsiteX5" fmla="*/ 42871 w 1787366"/>
                      <a:gd name="connsiteY5" fmla="*/ 14480 h 1315310"/>
                      <a:gd name="connsiteX6" fmla="*/ 740294 w 1787366"/>
                      <a:gd name="connsiteY6" fmla="*/ 256627 h 1315310"/>
                      <a:gd name="connsiteX0" fmla="*/ 708324 w 1755396"/>
                      <a:gd name="connsiteY0" fmla="*/ 256627 h 1315310"/>
                      <a:gd name="connsiteX1" fmla="*/ 1675113 w 1755396"/>
                      <a:gd name="connsiteY1" fmla="*/ 974 h 1315310"/>
                      <a:gd name="connsiteX2" fmla="*/ 1713213 w 1755396"/>
                      <a:gd name="connsiteY2" fmla="*/ 900234 h 1315310"/>
                      <a:gd name="connsiteX3" fmla="*/ 713087 w 1755396"/>
                      <a:gd name="connsiteY3" fmla="*/ 1308284 h 1315310"/>
                      <a:gd name="connsiteX4" fmla="*/ 297078 w 1755396"/>
                      <a:gd name="connsiteY4" fmla="*/ 1008194 h 1315310"/>
                      <a:gd name="connsiteX5" fmla="*/ 10901 w 1755396"/>
                      <a:gd name="connsiteY5" fmla="*/ 14480 h 1315310"/>
                      <a:gd name="connsiteX6" fmla="*/ 708324 w 1755396"/>
                      <a:gd name="connsiteY6" fmla="*/ 256627 h 1315310"/>
                      <a:gd name="connsiteX0" fmla="*/ 712662 w 1759734"/>
                      <a:gd name="connsiteY0" fmla="*/ 256627 h 1315310"/>
                      <a:gd name="connsiteX1" fmla="*/ 1679451 w 1759734"/>
                      <a:gd name="connsiteY1" fmla="*/ 974 h 1315310"/>
                      <a:gd name="connsiteX2" fmla="*/ 1717551 w 1759734"/>
                      <a:gd name="connsiteY2" fmla="*/ 900234 h 1315310"/>
                      <a:gd name="connsiteX3" fmla="*/ 717425 w 1759734"/>
                      <a:gd name="connsiteY3" fmla="*/ 1308284 h 1315310"/>
                      <a:gd name="connsiteX4" fmla="*/ 301416 w 1759734"/>
                      <a:gd name="connsiteY4" fmla="*/ 1008194 h 1315310"/>
                      <a:gd name="connsiteX5" fmla="*/ 15239 w 1759734"/>
                      <a:gd name="connsiteY5" fmla="*/ 14480 h 1315310"/>
                      <a:gd name="connsiteX6" fmla="*/ 712662 w 1759734"/>
                      <a:gd name="connsiteY6" fmla="*/ 256627 h 1315310"/>
                      <a:gd name="connsiteX0" fmla="*/ 712663 w 1759735"/>
                      <a:gd name="connsiteY0" fmla="*/ 256627 h 1308284"/>
                      <a:gd name="connsiteX1" fmla="*/ 1679452 w 1759735"/>
                      <a:gd name="connsiteY1" fmla="*/ 974 h 1308284"/>
                      <a:gd name="connsiteX2" fmla="*/ 1717552 w 1759735"/>
                      <a:gd name="connsiteY2" fmla="*/ 900234 h 1308284"/>
                      <a:gd name="connsiteX3" fmla="*/ 717426 w 1759735"/>
                      <a:gd name="connsiteY3" fmla="*/ 1308284 h 1308284"/>
                      <a:gd name="connsiteX4" fmla="*/ 301417 w 1759735"/>
                      <a:gd name="connsiteY4" fmla="*/ 1008194 h 1308284"/>
                      <a:gd name="connsiteX5" fmla="*/ 15240 w 1759735"/>
                      <a:gd name="connsiteY5" fmla="*/ 14480 h 1308284"/>
                      <a:gd name="connsiteX6" fmla="*/ 712663 w 1759735"/>
                      <a:gd name="connsiteY6" fmla="*/ 256627 h 1308284"/>
                      <a:gd name="connsiteX0" fmla="*/ 712663 w 1763457"/>
                      <a:gd name="connsiteY0" fmla="*/ 256627 h 1308284"/>
                      <a:gd name="connsiteX1" fmla="*/ 1679452 w 1763457"/>
                      <a:gd name="connsiteY1" fmla="*/ 974 h 1308284"/>
                      <a:gd name="connsiteX2" fmla="*/ 1725104 w 1763457"/>
                      <a:gd name="connsiteY2" fmla="*/ 703384 h 1308284"/>
                      <a:gd name="connsiteX3" fmla="*/ 717426 w 1763457"/>
                      <a:gd name="connsiteY3" fmla="*/ 1308284 h 1308284"/>
                      <a:gd name="connsiteX4" fmla="*/ 301417 w 1763457"/>
                      <a:gd name="connsiteY4" fmla="*/ 1008194 h 1308284"/>
                      <a:gd name="connsiteX5" fmla="*/ 15240 w 1763457"/>
                      <a:gd name="connsiteY5" fmla="*/ 14480 h 1308284"/>
                      <a:gd name="connsiteX6" fmla="*/ 712663 w 1763457"/>
                      <a:gd name="connsiteY6" fmla="*/ 256627 h 1308284"/>
                      <a:gd name="connsiteX0" fmla="*/ 712663 w 1767286"/>
                      <a:gd name="connsiteY0" fmla="*/ 244866 h 1296523"/>
                      <a:gd name="connsiteX1" fmla="*/ 1687004 w 1767286"/>
                      <a:gd name="connsiteY1" fmla="*/ 33663 h 1296523"/>
                      <a:gd name="connsiteX2" fmla="*/ 1725104 w 1767286"/>
                      <a:gd name="connsiteY2" fmla="*/ 691623 h 1296523"/>
                      <a:gd name="connsiteX3" fmla="*/ 717426 w 1767286"/>
                      <a:gd name="connsiteY3" fmla="*/ 1296523 h 1296523"/>
                      <a:gd name="connsiteX4" fmla="*/ 301417 w 1767286"/>
                      <a:gd name="connsiteY4" fmla="*/ 996433 h 1296523"/>
                      <a:gd name="connsiteX5" fmla="*/ 15240 w 1767286"/>
                      <a:gd name="connsiteY5" fmla="*/ 2719 h 1296523"/>
                      <a:gd name="connsiteX6" fmla="*/ 712663 w 1767286"/>
                      <a:gd name="connsiteY6" fmla="*/ 244866 h 1296523"/>
                      <a:gd name="connsiteX0" fmla="*/ 712663 w 1767287"/>
                      <a:gd name="connsiteY0" fmla="*/ 212367 h 1264024"/>
                      <a:gd name="connsiteX1" fmla="*/ 1687004 w 1767287"/>
                      <a:gd name="connsiteY1" fmla="*/ 1164 h 1264024"/>
                      <a:gd name="connsiteX2" fmla="*/ 1725104 w 1767287"/>
                      <a:gd name="connsiteY2" fmla="*/ 659124 h 1264024"/>
                      <a:gd name="connsiteX3" fmla="*/ 717426 w 1767287"/>
                      <a:gd name="connsiteY3" fmla="*/ 1264024 h 1264024"/>
                      <a:gd name="connsiteX4" fmla="*/ 301417 w 1767287"/>
                      <a:gd name="connsiteY4" fmla="*/ 963934 h 1264024"/>
                      <a:gd name="connsiteX5" fmla="*/ 15240 w 1767287"/>
                      <a:gd name="connsiteY5" fmla="*/ 52770 h 1264024"/>
                      <a:gd name="connsiteX6" fmla="*/ 712663 w 1767287"/>
                      <a:gd name="connsiteY6" fmla="*/ 212367 h 1264024"/>
                      <a:gd name="connsiteX0" fmla="*/ 697559 w 1767287"/>
                      <a:gd name="connsiteY0" fmla="*/ 357962 h 1263569"/>
                      <a:gd name="connsiteX1" fmla="*/ 1687004 w 1767287"/>
                      <a:gd name="connsiteY1" fmla="*/ 709 h 1263569"/>
                      <a:gd name="connsiteX2" fmla="*/ 1725104 w 1767287"/>
                      <a:gd name="connsiteY2" fmla="*/ 658669 h 1263569"/>
                      <a:gd name="connsiteX3" fmla="*/ 717426 w 1767287"/>
                      <a:gd name="connsiteY3" fmla="*/ 1263569 h 1263569"/>
                      <a:gd name="connsiteX4" fmla="*/ 301417 w 1767287"/>
                      <a:gd name="connsiteY4" fmla="*/ 963479 h 1263569"/>
                      <a:gd name="connsiteX5" fmla="*/ 15240 w 1767287"/>
                      <a:gd name="connsiteY5" fmla="*/ 52315 h 1263569"/>
                      <a:gd name="connsiteX6" fmla="*/ 697559 w 1767287"/>
                      <a:gd name="connsiteY6" fmla="*/ 357962 h 1263569"/>
                      <a:gd name="connsiteX0" fmla="*/ 696809 w 1766537"/>
                      <a:gd name="connsiteY0" fmla="*/ 357962 h 1263569"/>
                      <a:gd name="connsiteX1" fmla="*/ 1686254 w 1766537"/>
                      <a:gd name="connsiteY1" fmla="*/ 709 h 1263569"/>
                      <a:gd name="connsiteX2" fmla="*/ 1724354 w 1766537"/>
                      <a:gd name="connsiteY2" fmla="*/ 658669 h 1263569"/>
                      <a:gd name="connsiteX3" fmla="*/ 716676 w 1766537"/>
                      <a:gd name="connsiteY3" fmla="*/ 1263569 h 1263569"/>
                      <a:gd name="connsiteX4" fmla="*/ 300667 w 1766537"/>
                      <a:gd name="connsiteY4" fmla="*/ 963479 h 1263569"/>
                      <a:gd name="connsiteX5" fmla="*/ 14490 w 1766537"/>
                      <a:gd name="connsiteY5" fmla="*/ 52315 h 1263569"/>
                      <a:gd name="connsiteX6" fmla="*/ 696809 w 1766537"/>
                      <a:gd name="connsiteY6" fmla="*/ 357962 h 1263569"/>
                      <a:gd name="connsiteX0" fmla="*/ 696808 w 1766536"/>
                      <a:gd name="connsiteY0" fmla="*/ 357962 h 1263569"/>
                      <a:gd name="connsiteX1" fmla="*/ 1686253 w 1766536"/>
                      <a:gd name="connsiteY1" fmla="*/ 709 h 1263569"/>
                      <a:gd name="connsiteX2" fmla="*/ 1724353 w 1766536"/>
                      <a:gd name="connsiteY2" fmla="*/ 658669 h 1263569"/>
                      <a:gd name="connsiteX3" fmla="*/ 716675 w 1766536"/>
                      <a:gd name="connsiteY3" fmla="*/ 1263569 h 1263569"/>
                      <a:gd name="connsiteX4" fmla="*/ 300666 w 1766536"/>
                      <a:gd name="connsiteY4" fmla="*/ 963479 h 1263569"/>
                      <a:gd name="connsiteX5" fmla="*/ 14489 w 1766536"/>
                      <a:gd name="connsiteY5" fmla="*/ 52315 h 1263569"/>
                      <a:gd name="connsiteX6" fmla="*/ 696808 w 1766536"/>
                      <a:gd name="connsiteY6" fmla="*/ 357962 h 1263569"/>
                      <a:gd name="connsiteX0" fmla="*/ 696808 w 1766536"/>
                      <a:gd name="connsiteY0" fmla="*/ 357962 h 1225469"/>
                      <a:gd name="connsiteX1" fmla="*/ 1686253 w 1766536"/>
                      <a:gd name="connsiteY1" fmla="*/ 709 h 1225469"/>
                      <a:gd name="connsiteX2" fmla="*/ 1724353 w 1766536"/>
                      <a:gd name="connsiteY2" fmla="*/ 658669 h 1225469"/>
                      <a:gd name="connsiteX3" fmla="*/ 746883 w 1766536"/>
                      <a:gd name="connsiteY3" fmla="*/ 1225469 h 1225469"/>
                      <a:gd name="connsiteX4" fmla="*/ 300666 w 1766536"/>
                      <a:gd name="connsiteY4" fmla="*/ 963479 h 1225469"/>
                      <a:gd name="connsiteX5" fmla="*/ 14489 w 1766536"/>
                      <a:gd name="connsiteY5" fmla="*/ 52315 h 1225469"/>
                      <a:gd name="connsiteX6" fmla="*/ 696808 w 1766536"/>
                      <a:gd name="connsiteY6" fmla="*/ 357962 h 1225469"/>
                      <a:gd name="connsiteX0" fmla="*/ 696808 w 1766536"/>
                      <a:gd name="connsiteY0" fmla="*/ 357962 h 1225469"/>
                      <a:gd name="connsiteX1" fmla="*/ 1686253 w 1766536"/>
                      <a:gd name="connsiteY1" fmla="*/ 709 h 1225469"/>
                      <a:gd name="connsiteX2" fmla="*/ 1724353 w 1766536"/>
                      <a:gd name="connsiteY2" fmla="*/ 658669 h 1225469"/>
                      <a:gd name="connsiteX3" fmla="*/ 746883 w 1766536"/>
                      <a:gd name="connsiteY3" fmla="*/ 1225469 h 1225469"/>
                      <a:gd name="connsiteX4" fmla="*/ 300666 w 1766536"/>
                      <a:gd name="connsiteY4" fmla="*/ 963479 h 1225469"/>
                      <a:gd name="connsiteX5" fmla="*/ 14489 w 1766536"/>
                      <a:gd name="connsiteY5" fmla="*/ 52315 h 1225469"/>
                      <a:gd name="connsiteX6" fmla="*/ 696808 w 1766536"/>
                      <a:gd name="connsiteY6" fmla="*/ 357962 h 1225469"/>
                      <a:gd name="connsiteX0" fmla="*/ 700584 w 1770312"/>
                      <a:gd name="connsiteY0" fmla="*/ 357962 h 1225469"/>
                      <a:gd name="connsiteX1" fmla="*/ 1690029 w 1770312"/>
                      <a:gd name="connsiteY1" fmla="*/ 709 h 1225469"/>
                      <a:gd name="connsiteX2" fmla="*/ 1728129 w 1770312"/>
                      <a:gd name="connsiteY2" fmla="*/ 658669 h 1225469"/>
                      <a:gd name="connsiteX3" fmla="*/ 750659 w 1770312"/>
                      <a:gd name="connsiteY3" fmla="*/ 1225469 h 1225469"/>
                      <a:gd name="connsiteX4" fmla="*/ 244027 w 1770312"/>
                      <a:gd name="connsiteY4" fmla="*/ 899979 h 1225469"/>
                      <a:gd name="connsiteX5" fmla="*/ 18265 w 1770312"/>
                      <a:gd name="connsiteY5" fmla="*/ 52315 h 1225469"/>
                      <a:gd name="connsiteX6" fmla="*/ 700584 w 1770312"/>
                      <a:gd name="connsiteY6" fmla="*/ 357962 h 1225469"/>
                      <a:gd name="connsiteX0" fmla="*/ 700584 w 1770312"/>
                      <a:gd name="connsiteY0" fmla="*/ 357962 h 1225469"/>
                      <a:gd name="connsiteX1" fmla="*/ 1690029 w 1770312"/>
                      <a:gd name="connsiteY1" fmla="*/ 709 h 1225469"/>
                      <a:gd name="connsiteX2" fmla="*/ 1728129 w 1770312"/>
                      <a:gd name="connsiteY2" fmla="*/ 658669 h 1225469"/>
                      <a:gd name="connsiteX3" fmla="*/ 750659 w 1770312"/>
                      <a:gd name="connsiteY3" fmla="*/ 1225469 h 1225469"/>
                      <a:gd name="connsiteX4" fmla="*/ 244027 w 1770312"/>
                      <a:gd name="connsiteY4" fmla="*/ 899979 h 1225469"/>
                      <a:gd name="connsiteX5" fmla="*/ 18265 w 1770312"/>
                      <a:gd name="connsiteY5" fmla="*/ 109465 h 1225469"/>
                      <a:gd name="connsiteX6" fmla="*/ 700584 w 1770312"/>
                      <a:gd name="connsiteY6" fmla="*/ 357962 h 1225469"/>
                      <a:gd name="connsiteX0" fmla="*/ 700584 w 1798046"/>
                      <a:gd name="connsiteY0" fmla="*/ 294607 h 1162114"/>
                      <a:gd name="connsiteX1" fmla="*/ 1735341 w 1798046"/>
                      <a:gd name="connsiteY1" fmla="*/ 854 h 1162114"/>
                      <a:gd name="connsiteX2" fmla="*/ 1728129 w 1798046"/>
                      <a:gd name="connsiteY2" fmla="*/ 595314 h 1162114"/>
                      <a:gd name="connsiteX3" fmla="*/ 750659 w 1798046"/>
                      <a:gd name="connsiteY3" fmla="*/ 1162114 h 1162114"/>
                      <a:gd name="connsiteX4" fmla="*/ 244027 w 1798046"/>
                      <a:gd name="connsiteY4" fmla="*/ 836624 h 1162114"/>
                      <a:gd name="connsiteX5" fmla="*/ 18265 w 1798046"/>
                      <a:gd name="connsiteY5" fmla="*/ 46110 h 1162114"/>
                      <a:gd name="connsiteX6" fmla="*/ 700584 w 1798046"/>
                      <a:gd name="connsiteY6" fmla="*/ 294607 h 1162114"/>
                      <a:gd name="connsiteX0" fmla="*/ 572203 w 1798046"/>
                      <a:gd name="connsiteY0" fmla="*/ 294607 h 1162114"/>
                      <a:gd name="connsiteX1" fmla="*/ 1735341 w 1798046"/>
                      <a:gd name="connsiteY1" fmla="*/ 854 h 1162114"/>
                      <a:gd name="connsiteX2" fmla="*/ 1728129 w 1798046"/>
                      <a:gd name="connsiteY2" fmla="*/ 595314 h 1162114"/>
                      <a:gd name="connsiteX3" fmla="*/ 750659 w 1798046"/>
                      <a:gd name="connsiteY3" fmla="*/ 1162114 h 1162114"/>
                      <a:gd name="connsiteX4" fmla="*/ 244027 w 1798046"/>
                      <a:gd name="connsiteY4" fmla="*/ 836624 h 1162114"/>
                      <a:gd name="connsiteX5" fmla="*/ 18265 w 1798046"/>
                      <a:gd name="connsiteY5" fmla="*/ 46110 h 1162114"/>
                      <a:gd name="connsiteX6" fmla="*/ 572203 w 1798046"/>
                      <a:gd name="connsiteY6" fmla="*/ 294607 h 1162114"/>
                      <a:gd name="connsiteX0" fmla="*/ 572203 w 1798046"/>
                      <a:gd name="connsiteY0" fmla="*/ 294607 h 1149414"/>
                      <a:gd name="connsiteX1" fmla="*/ 1735341 w 1798046"/>
                      <a:gd name="connsiteY1" fmla="*/ 854 h 1149414"/>
                      <a:gd name="connsiteX2" fmla="*/ 1728129 w 1798046"/>
                      <a:gd name="connsiteY2" fmla="*/ 595314 h 1149414"/>
                      <a:gd name="connsiteX3" fmla="*/ 803522 w 1798046"/>
                      <a:gd name="connsiteY3" fmla="*/ 1149414 h 1149414"/>
                      <a:gd name="connsiteX4" fmla="*/ 244027 w 1798046"/>
                      <a:gd name="connsiteY4" fmla="*/ 836624 h 1149414"/>
                      <a:gd name="connsiteX5" fmla="*/ 18265 w 1798046"/>
                      <a:gd name="connsiteY5" fmla="*/ 46110 h 1149414"/>
                      <a:gd name="connsiteX6" fmla="*/ 572203 w 1798046"/>
                      <a:gd name="connsiteY6" fmla="*/ 294607 h 1149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98046" h="1149414">
                        <a:moveTo>
                          <a:pt x="572203" y="294607"/>
                        </a:moveTo>
                        <a:cubicBezTo>
                          <a:pt x="848381" y="278862"/>
                          <a:pt x="1635725" y="-17911"/>
                          <a:pt x="1735341" y="854"/>
                        </a:cubicBezTo>
                        <a:cubicBezTo>
                          <a:pt x="1860357" y="70419"/>
                          <a:pt x="1766229" y="541626"/>
                          <a:pt x="1728129" y="595314"/>
                        </a:cubicBezTo>
                        <a:cubicBezTo>
                          <a:pt x="1556679" y="806167"/>
                          <a:pt x="1261946" y="1049268"/>
                          <a:pt x="803522" y="1149414"/>
                        </a:cubicBezTo>
                        <a:cubicBezTo>
                          <a:pt x="636087" y="1130500"/>
                          <a:pt x="391763" y="982540"/>
                          <a:pt x="244027" y="836624"/>
                        </a:cubicBezTo>
                        <a:cubicBezTo>
                          <a:pt x="108990" y="665308"/>
                          <a:pt x="-55459" y="76255"/>
                          <a:pt x="18265" y="46110"/>
                        </a:cubicBezTo>
                        <a:cubicBezTo>
                          <a:pt x="91989" y="15965"/>
                          <a:pt x="214269" y="251878"/>
                          <a:pt x="572203" y="29460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8000">
                        <a:srgbClr val="5B9BD5">
                          <a:lumMod val="5000"/>
                          <a:lumOff val="95000"/>
                        </a:srgbClr>
                      </a:gs>
                      <a:gs pos="35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64CF5C29-B5A6-4549-B4A5-D59E5619AE1B}"/>
                    </a:ext>
                  </a:extLst>
                </p:cNvPr>
                <p:cNvSpPr txBox="1"/>
                <p:nvPr/>
              </p:nvSpPr>
              <p:spPr>
                <a:xfrm>
                  <a:off x="676024" y="3414483"/>
                  <a:ext cx="752475" cy="6300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Down">
                    <a:avLst>
                      <a:gd name="adj" fmla="val 6120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マスク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C02F5511-51B7-483A-A23B-907DDC23D384}"/>
                    </a:ext>
                  </a:extLst>
                </p:cNvPr>
                <p:cNvSpPr txBox="1"/>
                <p:nvPr/>
              </p:nvSpPr>
              <p:spPr>
                <a:xfrm>
                  <a:off x="676024" y="4066764"/>
                  <a:ext cx="473801" cy="3967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Down">
                    <a:avLst>
                      <a:gd name="adj" fmla="val 50404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50</a:t>
                  </a:r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枚入</a:t>
                  </a:r>
                </a:p>
              </p:txBody>
            </p:sp>
          </p:grp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3F88F68-58D7-41B6-AE98-D64E1B509903}"/>
                </a:ext>
              </a:extLst>
            </p:cNvPr>
            <p:cNvSpPr/>
            <p:nvPr/>
          </p:nvSpPr>
          <p:spPr>
            <a:xfrm>
              <a:off x="3019446" y="4528164"/>
              <a:ext cx="2525606" cy="634550"/>
            </a:xfrm>
            <a:custGeom>
              <a:avLst/>
              <a:gdLst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0 w 2523459"/>
                <a:gd name="connsiteY6" fmla="*/ 268998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18962 w 2523459"/>
                <a:gd name="connsiteY6" fmla="*/ 78498 h 875850"/>
                <a:gd name="connsiteX7" fmla="*/ 799434 w 2523459"/>
                <a:gd name="connsiteY7" fmla="*/ 0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799434 w 2523459"/>
                <a:gd name="connsiteY6" fmla="*/ 0 h 875850"/>
                <a:gd name="connsiteX0" fmla="*/ 789953 w 2513978"/>
                <a:gd name="connsiteY0" fmla="*/ 0 h 875850"/>
                <a:gd name="connsiteX1" fmla="*/ 2513978 w 2513978"/>
                <a:gd name="connsiteY1" fmla="*/ 548069 h 875850"/>
                <a:gd name="connsiteX2" fmla="*/ 2513978 w 2513978"/>
                <a:gd name="connsiteY2" fmla="*/ 554609 h 875850"/>
                <a:gd name="connsiteX3" fmla="*/ 1642676 w 2513978"/>
                <a:gd name="connsiteY3" fmla="*/ 875818 h 875850"/>
                <a:gd name="connsiteX4" fmla="*/ 1642676 w 2513978"/>
                <a:gd name="connsiteY4" fmla="*/ 875850 h 875850"/>
                <a:gd name="connsiteX5" fmla="*/ 0 w 2513978"/>
                <a:gd name="connsiteY5" fmla="*/ 56905 h 875850"/>
                <a:gd name="connsiteX6" fmla="*/ 789953 w 2513978"/>
                <a:gd name="connsiteY6" fmla="*/ 0 h 875850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663125"/>
                <a:gd name="connsiteX1" fmla="*/ 2513978 w 2513978"/>
                <a:gd name="connsiteY1" fmla="*/ 548069 h 663125"/>
                <a:gd name="connsiteX2" fmla="*/ 2513978 w 2513978"/>
                <a:gd name="connsiteY2" fmla="*/ 554609 h 663125"/>
                <a:gd name="connsiteX3" fmla="*/ 1639516 w 2513978"/>
                <a:gd name="connsiteY3" fmla="*/ 663125 h 663125"/>
                <a:gd name="connsiteX4" fmla="*/ 0 w 2513978"/>
                <a:gd name="connsiteY4" fmla="*/ 56905 h 663125"/>
                <a:gd name="connsiteX5" fmla="*/ 789953 w 2513978"/>
                <a:gd name="connsiteY5" fmla="*/ 0 h 663125"/>
                <a:gd name="connsiteX0" fmla="*/ 789953 w 2513978"/>
                <a:gd name="connsiteY0" fmla="*/ 0 h 634550"/>
                <a:gd name="connsiteX1" fmla="*/ 2513978 w 2513978"/>
                <a:gd name="connsiteY1" fmla="*/ 548069 h 634550"/>
                <a:gd name="connsiteX2" fmla="*/ 2513978 w 2513978"/>
                <a:gd name="connsiteY2" fmla="*/ 554609 h 634550"/>
                <a:gd name="connsiteX3" fmla="*/ 1620553 w 2513978"/>
                <a:gd name="connsiteY3" fmla="*/ 634550 h 634550"/>
                <a:gd name="connsiteX4" fmla="*/ 0 w 2513978"/>
                <a:gd name="connsiteY4" fmla="*/ 56905 h 634550"/>
                <a:gd name="connsiteX5" fmla="*/ 789953 w 2513978"/>
                <a:gd name="connsiteY5" fmla="*/ 0 h 63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978" h="634550">
                  <a:moveTo>
                    <a:pt x="789953" y="0"/>
                  </a:moveTo>
                  <a:lnTo>
                    <a:pt x="2513978" y="548069"/>
                  </a:lnTo>
                  <a:lnTo>
                    <a:pt x="2513978" y="554609"/>
                  </a:lnTo>
                  <a:lnTo>
                    <a:pt x="1620553" y="634550"/>
                  </a:lnTo>
                  <a:lnTo>
                    <a:pt x="0" y="56905"/>
                  </a:lnTo>
                  <a:lnTo>
                    <a:pt x="789953" y="0"/>
                  </a:lnTo>
                  <a:close/>
                </a:path>
              </a:pathLst>
            </a:custGeom>
            <a:solidFill>
              <a:srgbClr val="0091F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2EA05B7-8B00-4E04-9C08-A2E11F1BC416}"/>
                </a:ext>
              </a:extLst>
            </p:cNvPr>
            <p:cNvSpPr/>
            <p:nvPr/>
          </p:nvSpPr>
          <p:spPr>
            <a:xfrm>
              <a:off x="3016778" y="4586152"/>
              <a:ext cx="1628049" cy="668492"/>
            </a:xfrm>
            <a:custGeom>
              <a:avLst/>
              <a:gdLst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0 w 2523459"/>
                <a:gd name="connsiteY6" fmla="*/ 268998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18962 w 2523459"/>
                <a:gd name="connsiteY6" fmla="*/ 78498 h 875850"/>
                <a:gd name="connsiteX7" fmla="*/ 799434 w 2523459"/>
                <a:gd name="connsiteY7" fmla="*/ 0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799434 w 2523459"/>
                <a:gd name="connsiteY6" fmla="*/ 0 h 875850"/>
                <a:gd name="connsiteX0" fmla="*/ 789953 w 2513978"/>
                <a:gd name="connsiteY0" fmla="*/ 0 h 875850"/>
                <a:gd name="connsiteX1" fmla="*/ 2513978 w 2513978"/>
                <a:gd name="connsiteY1" fmla="*/ 548069 h 875850"/>
                <a:gd name="connsiteX2" fmla="*/ 2513978 w 2513978"/>
                <a:gd name="connsiteY2" fmla="*/ 554609 h 875850"/>
                <a:gd name="connsiteX3" fmla="*/ 1642676 w 2513978"/>
                <a:gd name="connsiteY3" fmla="*/ 875818 h 875850"/>
                <a:gd name="connsiteX4" fmla="*/ 1642676 w 2513978"/>
                <a:gd name="connsiteY4" fmla="*/ 875850 h 875850"/>
                <a:gd name="connsiteX5" fmla="*/ 0 w 2513978"/>
                <a:gd name="connsiteY5" fmla="*/ 56905 h 875850"/>
                <a:gd name="connsiteX6" fmla="*/ 789953 w 2513978"/>
                <a:gd name="connsiteY6" fmla="*/ 0 h 875850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663125"/>
                <a:gd name="connsiteX1" fmla="*/ 2513978 w 2513978"/>
                <a:gd name="connsiteY1" fmla="*/ 548069 h 663125"/>
                <a:gd name="connsiteX2" fmla="*/ 2513978 w 2513978"/>
                <a:gd name="connsiteY2" fmla="*/ 554609 h 663125"/>
                <a:gd name="connsiteX3" fmla="*/ 1639516 w 2513978"/>
                <a:gd name="connsiteY3" fmla="*/ 663125 h 663125"/>
                <a:gd name="connsiteX4" fmla="*/ 0 w 2513978"/>
                <a:gd name="connsiteY4" fmla="*/ 56905 h 663125"/>
                <a:gd name="connsiteX5" fmla="*/ 789953 w 2513978"/>
                <a:gd name="connsiteY5" fmla="*/ 0 h 663125"/>
                <a:gd name="connsiteX0" fmla="*/ 789953 w 2513978"/>
                <a:gd name="connsiteY0" fmla="*/ 0 h 634550"/>
                <a:gd name="connsiteX1" fmla="*/ 2513978 w 2513978"/>
                <a:gd name="connsiteY1" fmla="*/ 548069 h 634550"/>
                <a:gd name="connsiteX2" fmla="*/ 2513978 w 2513978"/>
                <a:gd name="connsiteY2" fmla="*/ 554609 h 634550"/>
                <a:gd name="connsiteX3" fmla="*/ 1620553 w 2513978"/>
                <a:gd name="connsiteY3" fmla="*/ 634550 h 634550"/>
                <a:gd name="connsiteX4" fmla="*/ 0 w 2513978"/>
                <a:gd name="connsiteY4" fmla="*/ 56905 h 634550"/>
                <a:gd name="connsiteX5" fmla="*/ 789953 w 2513978"/>
                <a:gd name="connsiteY5" fmla="*/ 0 h 634550"/>
                <a:gd name="connsiteX0" fmla="*/ 135754 w 2513978"/>
                <a:gd name="connsiteY0" fmla="*/ 136770 h 577645"/>
                <a:gd name="connsiteX1" fmla="*/ 2513978 w 2513978"/>
                <a:gd name="connsiteY1" fmla="*/ 491164 h 577645"/>
                <a:gd name="connsiteX2" fmla="*/ 2513978 w 2513978"/>
                <a:gd name="connsiteY2" fmla="*/ 497704 h 577645"/>
                <a:gd name="connsiteX3" fmla="*/ 1620553 w 2513978"/>
                <a:gd name="connsiteY3" fmla="*/ 577645 h 577645"/>
                <a:gd name="connsiteX4" fmla="*/ 0 w 2513978"/>
                <a:gd name="connsiteY4" fmla="*/ 0 h 577645"/>
                <a:gd name="connsiteX5" fmla="*/ 135754 w 2513978"/>
                <a:gd name="connsiteY5" fmla="*/ 136770 h 577645"/>
                <a:gd name="connsiteX0" fmla="*/ 135754 w 2513978"/>
                <a:gd name="connsiteY0" fmla="*/ 136770 h 643754"/>
                <a:gd name="connsiteX1" fmla="*/ 2513978 w 2513978"/>
                <a:gd name="connsiteY1" fmla="*/ 491164 h 643754"/>
                <a:gd name="connsiteX2" fmla="*/ 1436288 w 2513978"/>
                <a:gd name="connsiteY2" fmla="*/ 643754 h 643754"/>
                <a:gd name="connsiteX3" fmla="*/ 1620553 w 2513978"/>
                <a:gd name="connsiteY3" fmla="*/ 577645 h 643754"/>
                <a:gd name="connsiteX4" fmla="*/ 0 w 2513978"/>
                <a:gd name="connsiteY4" fmla="*/ 0 h 643754"/>
                <a:gd name="connsiteX5" fmla="*/ 135754 w 2513978"/>
                <a:gd name="connsiteY5" fmla="*/ 136770 h 643754"/>
                <a:gd name="connsiteX0" fmla="*/ 135754 w 2513978"/>
                <a:gd name="connsiteY0" fmla="*/ 136770 h 577645"/>
                <a:gd name="connsiteX1" fmla="*/ 2513978 w 2513978"/>
                <a:gd name="connsiteY1" fmla="*/ 491164 h 577645"/>
                <a:gd name="connsiteX2" fmla="*/ 1620553 w 2513978"/>
                <a:gd name="connsiteY2" fmla="*/ 577645 h 577645"/>
                <a:gd name="connsiteX3" fmla="*/ 0 w 2513978"/>
                <a:gd name="connsiteY3" fmla="*/ 0 h 577645"/>
                <a:gd name="connsiteX4" fmla="*/ 135754 w 2513978"/>
                <a:gd name="connsiteY4" fmla="*/ 136770 h 577645"/>
                <a:gd name="connsiteX0" fmla="*/ 135754 w 1620553"/>
                <a:gd name="connsiteY0" fmla="*/ 136770 h 592764"/>
                <a:gd name="connsiteX1" fmla="*/ 1471052 w 1620553"/>
                <a:gd name="connsiteY1" fmla="*/ 592764 h 592764"/>
                <a:gd name="connsiteX2" fmla="*/ 1620553 w 1620553"/>
                <a:gd name="connsiteY2" fmla="*/ 577645 h 592764"/>
                <a:gd name="connsiteX3" fmla="*/ 0 w 1620553"/>
                <a:gd name="connsiteY3" fmla="*/ 0 h 592764"/>
                <a:gd name="connsiteX4" fmla="*/ 135754 w 1620553"/>
                <a:gd name="connsiteY4" fmla="*/ 136770 h 592764"/>
                <a:gd name="connsiteX0" fmla="*/ 135754 w 1620553"/>
                <a:gd name="connsiteY0" fmla="*/ 136770 h 634039"/>
                <a:gd name="connsiteX1" fmla="*/ 1569024 w 1620553"/>
                <a:gd name="connsiteY1" fmla="*/ 634039 h 634039"/>
                <a:gd name="connsiteX2" fmla="*/ 1620553 w 1620553"/>
                <a:gd name="connsiteY2" fmla="*/ 577645 h 634039"/>
                <a:gd name="connsiteX3" fmla="*/ 0 w 1620553"/>
                <a:gd name="connsiteY3" fmla="*/ 0 h 634039"/>
                <a:gd name="connsiteX4" fmla="*/ 135754 w 1620553"/>
                <a:gd name="connsiteY4" fmla="*/ 136770 h 634039"/>
                <a:gd name="connsiteX0" fmla="*/ 44103 w 1620553"/>
                <a:gd name="connsiteY0" fmla="*/ 105020 h 634039"/>
                <a:gd name="connsiteX1" fmla="*/ 1569024 w 1620553"/>
                <a:gd name="connsiteY1" fmla="*/ 634039 h 634039"/>
                <a:gd name="connsiteX2" fmla="*/ 1620553 w 1620553"/>
                <a:gd name="connsiteY2" fmla="*/ 577645 h 634039"/>
                <a:gd name="connsiteX3" fmla="*/ 0 w 1620553"/>
                <a:gd name="connsiteY3" fmla="*/ 0 h 634039"/>
                <a:gd name="connsiteX4" fmla="*/ 44103 w 1620553"/>
                <a:gd name="connsiteY4" fmla="*/ 105020 h 634039"/>
                <a:gd name="connsiteX0" fmla="*/ 31461 w 1620553"/>
                <a:gd name="connsiteY0" fmla="*/ 101845 h 634039"/>
                <a:gd name="connsiteX1" fmla="*/ 1569024 w 1620553"/>
                <a:gd name="connsiteY1" fmla="*/ 634039 h 634039"/>
                <a:gd name="connsiteX2" fmla="*/ 1620553 w 1620553"/>
                <a:gd name="connsiteY2" fmla="*/ 577645 h 634039"/>
                <a:gd name="connsiteX3" fmla="*/ 0 w 1620553"/>
                <a:gd name="connsiteY3" fmla="*/ 0 h 634039"/>
                <a:gd name="connsiteX4" fmla="*/ 31461 w 1620553"/>
                <a:gd name="connsiteY4" fmla="*/ 101845 h 634039"/>
                <a:gd name="connsiteX0" fmla="*/ 31461 w 1620553"/>
                <a:gd name="connsiteY0" fmla="*/ 101845 h 656264"/>
                <a:gd name="connsiteX1" fmla="*/ 1594307 w 1620553"/>
                <a:gd name="connsiteY1" fmla="*/ 656264 h 656264"/>
                <a:gd name="connsiteX2" fmla="*/ 1620553 w 1620553"/>
                <a:gd name="connsiteY2" fmla="*/ 577645 h 656264"/>
                <a:gd name="connsiteX3" fmla="*/ 0 w 1620553"/>
                <a:gd name="connsiteY3" fmla="*/ 0 h 656264"/>
                <a:gd name="connsiteX4" fmla="*/ 31461 w 1620553"/>
                <a:gd name="connsiteY4" fmla="*/ 101845 h 656264"/>
                <a:gd name="connsiteX0" fmla="*/ 31461 w 1620553"/>
                <a:gd name="connsiteY0" fmla="*/ 101845 h 646739"/>
                <a:gd name="connsiteX1" fmla="*/ 1546902 w 1620553"/>
                <a:gd name="connsiteY1" fmla="*/ 646739 h 646739"/>
                <a:gd name="connsiteX2" fmla="*/ 1620553 w 1620553"/>
                <a:gd name="connsiteY2" fmla="*/ 577645 h 646739"/>
                <a:gd name="connsiteX3" fmla="*/ 0 w 1620553"/>
                <a:gd name="connsiteY3" fmla="*/ 0 h 646739"/>
                <a:gd name="connsiteX4" fmla="*/ 31461 w 1620553"/>
                <a:gd name="connsiteY4" fmla="*/ 101845 h 646739"/>
                <a:gd name="connsiteX0" fmla="*/ 31461 w 1620553"/>
                <a:gd name="connsiteY0" fmla="*/ 101845 h 643564"/>
                <a:gd name="connsiteX1" fmla="*/ 1591147 w 1620553"/>
                <a:gd name="connsiteY1" fmla="*/ 643564 h 643564"/>
                <a:gd name="connsiteX2" fmla="*/ 1620553 w 1620553"/>
                <a:gd name="connsiteY2" fmla="*/ 577645 h 643564"/>
                <a:gd name="connsiteX3" fmla="*/ 0 w 1620553"/>
                <a:gd name="connsiteY3" fmla="*/ 0 h 643564"/>
                <a:gd name="connsiteX4" fmla="*/ 31461 w 1620553"/>
                <a:gd name="connsiteY4" fmla="*/ 101845 h 643564"/>
                <a:gd name="connsiteX0" fmla="*/ 31461 w 1620553"/>
                <a:gd name="connsiteY0" fmla="*/ 89145 h 643564"/>
                <a:gd name="connsiteX1" fmla="*/ 1591147 w 1620553"/>
                <a:gd name="connsiteY1" fmla="*/ 643564 h 643564"/>
                <a:gd name="connsiteX2" fmla="*/ 1620553 w 1620553"/>
                <a:gd name="connsiteY2" fmla="*/ 577645 h 643564"/>
                <a:gd name="connsiteX3" fmla="*/ 0 w 1620553"/>
                <a:gd name="connsiteY3" fmla="*/ 0 h 643564"/>
                <a:gd name="connsiteX4" fmla="*/ 31461 w 1620553"/>
                <a:gd name="connsiteY4" fmla="*/ 89145 h 643564"/>
                <a:gd name="connsiteX0" fmla="*/ 31461 w 1620553"/>
                <a:gd name="connsiteY0" fmla="*/ 89145 h 659439"/>
                <a:gd name="connsiteX1" fmla="*/ 1587987 w 1620553"/>
                <a:gd name="connsiteY1" fmla="*/ 659439 h 659439"/>
                <a:gd name="connsiteX2" fmla="*/ 1620553 w 1620553"/>
                <a:gd name="connsiteY2" fmla="*/ 577645 h 659439"/>
                <a:gd name="connsiteX3" fmla="*/ 0 w 1620553"/>
                <a:gd name="connsiteY3" fmla="*/ 0 h 659439"/>
                <a:gd name="connsiteX4" fmla="*/ 31461 w 1620553"/>
                <a:gd name="connsiteY4" fmla="*/ 89145 h 659439"/>
                <a:gd name="connsiteX0" fmla="*/ 31461 w 1620553"/>
                <a:gd name="connsiteY0" fmla="*/ 89145 h 659439"/>
                <a:gd name="connsiteX1" fmla="*/ 1535654 w 1620553"/>
                <a:gd name="connsiteY1" fmla="*/ 643092 h 659439"/>
                <a:gd name="connsiteX2" fmla="*/ 1587987 w 1620553"/>
                <a:gd name="connsiteY2" fmla="*/ 659439 h 659439"/>
                <a:gd name="connsiteX3" fmla="*/ 1620553 w 1620553"/>
                <a:gd name="connsiteY3" fmla="*/ 577645 h 659439"/>
                <a:gd name="connsiteX4" fmla="*/ 0 w 1620553"/>
                <a:gd name="connsiteY4" fmla="*/ 0 h 659439"/>
                <a:gd name="connsiteX5" fmla="*/ 31461 w 1620553"/>
                <a:gd name="connsiteY5" fmla="*/ 89145 h 659439"/>
                <a:gd name="connsiteX0" fmla="*/ 31461 w 1620553"/>
                <a:gd name="connsiteY0" fmla="*/ 89145 h 668492"/>
                <a:gd name="connsiteX1" fmla="*/ 1510371 w 1620553"/>
                <a:gd name="connsiteY1" fmla="*/ 668492 h 668492"/>
                <a:gd name="connsiteX2" fmla="*/ 1587987 w 1620553"/>
                <a:gd name="connsiteY2" fmla="*/ 659439 h 668492"/>
                <a:gd name="connsiteX3" fmla="*/ 1620553 w 1620553"/>
                <a:gd name="connsiteY3" fmla="*/ 577645 h 668492"/>
                <a:gd name="connsiteX4" fmla="*/ 0 w 1620553"/>
                <a:gd name="connsiteY4" fmla="*/ 0 h 668492"/>
                <a:gd name="connsiteX5" fmla="*/ 31461 w 1620553"/>
                <a:gd name="connsiteY5" fmla="*/ 89145 h 668492"/>
                <a:gd name="connsiteX0" fmla="*/ 31461 w 1620553"/>
                <a:gd name="connsiteY0" fmla="*/ 89145 h 668492"/>
                <a:gd name="connsiteX1" fmla="*/ 66076 w 1620553"/>
                <a:gd name="connsiteY1" fmla="*/ 103341 h 668492"/>
                <a:gd name="connsiteX2" fmla="*/ 1510371 w 1620553"/>
                <a:gd name="connsiteY2" fmla="*/ 668492 h 668492"/>
                <a:gd name="connsiteX3" fmla="*/ 1587987 w 1620553"/>
                <a:gd name="connsiteY3" fmla="*/ 659439 h 668492"/>
                <a:gd name="connsiteX4" fmla="*/ 1620553 w 1620553"/>
                <a:gd name="connsiteY4" fmla="*/ 577645 h 668492"/>
                <a:gd name="connsiteX5" fmla="*/ 0 w 1620553"/>
                <a:gd name="connsiteY5" fmla="*/ 0 h 668492"/>
                <a:gd name="connsiteX6" fmla="*/ 31461 w 1620553"/>
                <a:gd name="connsiteY6" fmla="*/ 89145 h 668492"/>
                <a:gd name="connsiteX0" fmla="*/ 31461 w 1620553"/>
                <a:gd name="connsiteY0" fmla="*/ 89145 h 668492"/>
                <a:gd name="connsiteX1" fmla="*/ 75558 w 1620553"/>
                <a:gd name="connsiteY1" fmla="*/ 141441 h 668492"/>
                <a:gd name="connsiteX2" fmla="*/ 1510371 w 1620553"/>
                <a:gd name="connsiteY2" fmla="*/ 668492 h 668492"/>
                <a:gd name="connsiteX3" fmla="*/ 1587987 w 1620553"/>
                <a:gd name="connsiteY3" fmla="*/ 659439 h 668492"/>
                <a:gd name="connsiteX4" fmla="*/ 1620553 w 1620553"/>
                <a:gd name="connsiteY4" fmla="*/ 577645 h 668492"/>
                <a:gd name="connsiteX5" fmla="*/ 0 w 1620553"/>
                <a:gd name="connsiteY5" fmla="*/ 0 h 668492"/>
                <a:gd name="connsiteX6" fmla="*/ 31461 w 1620553"/>
                <a:gd name="connsiteY6" fmla="*/ 89145 h 668492"/>
                <a:gd name="connsiteX0" fmla="*/ 31461 w 1620553"/>
                <a:gd name="connsiteY0" fmla="*/ 89145 h 668492"/>
                <a:gd name="connsiteX1" fmla="*/ 75558 w 1620553"/>
                <a:gd name="connsiteY1" fmla="*/ 141441 h 668492"/>
                <a:gd name="connsiteX2" fmla="*/ 1510371 w 1620553"/>
                <a:gd name="connsiteY2" fmla="*/ 668492 h 668492"/>
                <a:gd name="connsiteX3" fmla="*/ 1578505 w 1620553"/>
                <a:gd name="connsiteY3" fmla="*/ 653089 h 668492"/>
                <a:gd name="connsiteX4" fmla="*/ 1620553 w 1620553"/>
                <a:gd name="connsiteY4" fmla="*/ 577645 h 668492"/>
                <a:gd name="connsiteX5" fmla="*/ 0 w 1620553"/>
                <a:gd name="connsiteY5" fmla="*/ 0 h 668492"/>
                <a:gd name="connsiteX6" fmla="*/ 31461 w 1620553"/>
                <a:gd name="connsiteY6" fmla="*/ 89145 h 668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0553" h="668492">
                  <a:moveTo>
                    <a:pt x="31461" y="89145"/>
                  </a:moveTo>
                  <a:lnTo>
                    <a:pt x="75558" y="141441"/>
                  </a:lnTo>
                  <a:lnTo>
                    <a:pt x="1510371" y="668492"/>
                  </a:lnTo>
                  <a:lnTo>
                    <a:pt x="1578505" y="653089"/>
                  </a:lnTo>
                  <a:lnTo>
                    <a:pt x="1620553" y="577645"/>
                  </a:lnTo>
                  <a:lnTo>
                    <a:pt x="0" y="0"/>
                  </a:lnTo>
                  <a:lnTo>
                    <a:pt x="31461" y="89145"/>
                  </a:ln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D53DCD-6990-4F56-B1A8-AC956D9C1956}"/>
              </a:ext>
            </a:extLst>
          </p:cNvPr>
          <p:cNvGrpSpPr/>
          <p:nvPr/>
        </p:nvGrpSpPr>
        <p:grpSpPr>
          <a:xfrm>
            <a:off x="3746796" y="1581764"/>
            <a:ext cx="2441948" cy="1446194"/>
            <a:chOff x="6384827" y="3607641"/>
            <a:chExt cx="1880321" cy="1113582"/>
          </a:xfrm>
        </p:grpSpPr>
        <p:sp>
          <p:nvSpPr>
            <p:cNvPr id="46" name="円: 塗りつぶしなし 45">
              <a:extLst>
                <a:ext uri="{FF2B5EF4-FFF2-40B4-BE49-F238E27FC236}">
                  <a16:creationId xmlns:a16="http://schemas.microsoft.com/office/drawing/2014/main" id="{AA695D90-8702-4669-83A5-3B905B2EB640}"/>
                </a:ext>
              </a:extLst>
            </p:cNvPr>
            <p:cNvSpPr/>
            <p:nvPr/>
          </p:nvSpPr>
          <p:spPr>
            <a:xfrm rot="19800000">
              <a:off x="6384827" y="3607641"/>
              <a:ext cx="384895" cy="890032"/>
            </a:xfrm>
            <a:prstGeom prst="donut">
              <a:avLst>
                <a:gd name="adj" fmla="val 9586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7" name="円: 塗りつぶしなし 46">
              <a:extLst>
                <a:ext uri="{FF2B5EF4-FFF2-40B4-BE49-F238E27FC236}">
                  <a16:creationId xmlns:a16="http://schemas.microsoft.com/office/drawing/2014/main" id="{F330C2E9-56B8-4057-ABF8-3D6DAAA683CA}"/>
                </a:ext>
              </a:extLst>
            </p:cNvPr>
            <p:cNvSpPr/>
            <p:nvPr/>
          </p:nvSpPr>
          <p:spPr>
            <a:xfrm rot="1800000" flipH="1">
              <a:off x="7880253" y="3607641"/>
              <a:ext cx="384895" cy="890032"/>
            </a:xfrm>
            <a:prstGeom prst="donut">
              <a:avLst>
                <a:gd name="adj" fmla="val 9586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E9952F4-B31D-4ED3-AAF1-15C906AA4477}"/>
                </a:ext>
              </a:extLst>
            </p:cNvPr>
            <p:cNvGrpSpPr/>
            <p:nvPr/>
          </p:nvGrpSpPr>
          <p:grpSpPr>
            <a:xfrm>
              <a:off x="6705225" y="3932288"/>
              <a:ext cx="1268924" cy="788935"/>
              <a:chOff x="874853" y="1068346"/>
              <a:chExt cx="896566" cy="538746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4E8E169-041D-42E3-8E07-5116CC418AF4}"/>
                  </a:ext>
                </a:extLst>
              </p:cNvPr>
              <p:cNvSpPr/>
              <p:nvPr/>
            </p:nvSpPr>
            <p:spPr>
              <a:xfrm>
                <a:off x="874853" y="1068346"/>
                <a:ext cx="896566" cy="532885"/>
              </a:xfrm>
              <a:custGeom>
                <a:avLst/>
                <a:gdLst>
                  <a:gd name="connsiteX0" fmla="*/ 28478 w 895314"/>
                  <a:gd name="connsiteY0" fmla="*/ 0 h 552931"/>
                  <a:gd name="connsiteX1" fmla="*/ 78750 w 895314"/>
                  <a:gd name="connsiteY1" fmla="*/ 12874 h 552931"/>
                  <a:gd name="connsiteX2" fmla="*/ 448514 w 895314"/>
                  <a:gd name="connsiteY2" fmla="*/ 47929 h 552931"/>
                  <a:gd name="connsiteX3" fmla="*/ 818278 w 895314"/>
                  <a:gd name="connsiteY3" fmla="*/ 12874 h 552931"/>
                  <a:gd name="connsiteX4" fmla="*/ 865910 w 895314"/>
                  <a:gd name="connsiteY4" fmla="*/ 676 h 552931"/>
                  <a:gd name="connsiteX5" fmla="*/ 876241 w 895314"/>
                  <a:gd name="connsiteY5" fmla="*/ 7641 h 552931"/>
                  <a:gd name="connsiteX6" fmla="*/ 893386 w 895314"/>
                  <a:gd name="connsiteY6" fmla="*/ 49034 h 552931"/>
                  <a:gd name="connsiteX7" fmla="*/ 893386 w 895314"/>
                  <a:gd name="connsiteY7" fmla="*/ 271066 h 552931"/>
                  <a:gd name="connsiteX8" fmla="*/ 895314 w 895314"/>
                  <a:gd name="connsiteY8" fmla="*/ 282636 h 552931"/>
                  <a:gd name="connsiteX9" fmla="*/ 448514 w 895314"/>
                  <a:gd name="connsiteY9" fmla="*/ 552931 h 552931"/>
                  <a:gd name="connsiteX10" fmla="*/ 10791 w 895314"/>
                  <a:gd name="connsiteY10" fmla="*/ 337110 h 552931"/>
                  <a:gd name="connsiteX11" fmla="*/ 3019 w 895314"/>
                  <a:gd name="connsiteY11" fmla="*/ 290464 h 552931"/>
                  <a:gd name="connsiteX12" fmla="*/ 0 w 895314"/>
                  <a:gd name="connsiteY12" fmla="*/ 283177 h 552931"/>
                  <a:gd name="connsiteX13" fmla="*/ 0 w 895314"/>
                  <a:gd name="connsiteY13" fmla="*/ 49034 h 552931"/>
                  <a:gd name="connsiteX14" fmla="*/ 17145 w 895314"/>
                  <a:gd name="connsiteY14" fmla="*/ 7641 h 552931"/>
                  <a:gd name="connsiteX0" fmla="*/ 17145 w 895314"/>
                  <a:gd name="connsiteY0" fmla="*/ 6965 h 552255"/>
                  <a:gd name="connsiteX1" fmla="*/ 78750 w 895314"/>
                  <a:gd name="connsiteY1" fmla="*/ 12198 h 552255"/>
                  <a:gd name="connsiteX2" fmla="*/ 448514 w 895314"/>
                  <a:gd name="connsiteY2" fmla="*/ 47253 h 552255"/>
                  <a:gd name="connsiteX3" fmla="*/ 818278 w 895314"/>
                  <a:gd name="connsiteY3" fmla="*/ 12198 h 552255"/>
                  <a:gd name="connsiteX4" fmla="*/ 865910 w 895314"/>
                  <a:gd name="connsiteY4" fmla="*/ 0 h 552255"/>
                  <a:gd name="connsiteX5" fmla="*/ 876241 w 895314"/>
                  <a:gd name="connsiteY5" fmla="*/ 6965 h 552255"/>
                  <a:gd name="connsiteX6" fmla="*/ 893386 w 895314"/>
                  <a:gd name="connsiteY6" fmla="*/ 48358 h 552255"/>
                  <a:gd name="connsiteX7" fmla="*/ 893386 w 895314"/>
                  <a:gd name="connsiteY7" fmla="*/ 270390 h 552255"/>
                  <a:gd name="connsiteX8" fmla="*/ 895314 w 895314"/>
                  <a:gd name="connsiteY8" fmla="*/ 281960 h 552255"/>
                  <a:gd name="connsiteX9" fmla="*/ 448514 w 895314"/>
                  <a:gd name="connsiteY9" fmla="*/ 552255 h 552255"/>
                  <a:gd name="connsiteX10" fmla="*/ 10791 w 895314"/>
                  <a:gd name="connsiteY10" fmla="*/ 336434 h 552255"/>
                  <a:gd name="connsiteX11" fmla="*/ 3019 w 895314"/>
                  <a:gd name="connsiteY11" fmla="*/ 289788 h 552255"/>
                  <a:gd name="connsiteX12" fmla="*/ 0 w 895314"/>
                  <a:gd name="connsiteY12" fmla="*/ 282501 h 552255"/>
                  <a:gd name="connsiteX13" fmla="*/ 0 w 895314"/>
                  <a:gd name="connsiteY13" fmla="*/ 48358 h 552255"/>
                  <a:gd name="connsiteX14" fmla="*/ 17145 w 895314"/>
                  <a:gd name="connsiteY14" fmla="*/ 6965 h 552255"/>
                  <a:gd name="connsiteX0" fmla="*/ 17145 w 895314"/>
                  <a:gd name="connsiteY0" fmla="*/ 0 h 545290"/>
                  <a:gd name="connsiteX1" fmla="*/ 78750 w 895314"/>
                  <a:gd name="connsiteY1" fmla="*/ 5233 h 545290"/>
                  <a:gd name="connsiteX2" fmla="*/ 448514 w 895314"/>
                  <a:gd name="connsiteY2" fmla="*/ 40288 h 545290"/>
                  <a:gd name="connsiteX3" fmla="*/ 818278 w 895314"/>
                  <a:gd name="connsiteY3" fmla="*/ 5233 h 545290"/>
                  <a:gd name="connsiteX4" fmla="*/ 876241 w 895314"/>
                  <a:gd name="connsiteY4" fmla="*/ 0 h 545290"/>
                  <a:gd name="connsiteX5" fmla="*/ 893386 w 895314"/>
                  <a:gd name="connsiteY5" fmla="*/ 41393 h 545290"/>
                  <a:gd name="connsiteX6" fmla="*/ 893386 w 895314"/>
                  <a:gd name="connsiteY6" fmla="*/ 263425 h 545290"/>
                  <a:gd name="connsiteX7" fmla="*/ 895314 w 895314"/>
                  <a:gd name="connsiteY7" fmla="*/ 274995 h 545290"/>
                  <a:gd name="connsiteX8" fmla="*/ 448514 w 895314"/>
                  <a:gd name="connsiteY8" fmla="*/ 545290 h 545290"/>
                  <a:gd name="connsiteX9" fmla="*/ 10791 w 895314"/>
                  <a:gd name="connsiteY9" fmla="*/ 329469 h 545290"/>
                  <a:gd name="connsiteX10" fmla="*/ 3019 w 895314"/>
                  <a:gd name="connsiteY10" fmla="*/ 282823 h 545290"/>
                  <a:gd name="connsiteX11" fmla="*/ 0 w 895314"/>
                  <a:gd name="connsiteY11" fmla="*/ 275536 h 545290"/>
                  <a:gd name="connsiteX12" fmla="*/ 0 w 895314"/>
                  <a:gd name="connsiteY12" fmla="*/ 41393 h 545290"/>
                  <a:gd name="connsiteX13" fmla="*/ 17145 w 895314"/>
                  <a:gd name="connsiteY13" fmla="*/ 0 h 545290"/>
                  <a:gd name="connsiteX0" fmla="*/ 18397 w 896566"/>
                  <a:gd name="connsiteY0" fmla="*/ 1719 h 547009"/>
                  <a:gd name="connsiteX1" fmla="*/ 80002 w 896566"/>
                  <a:gd name="connsiteY1" fmla="*/ 6952 h 547009"/>
                  <a:gd name="connsiteX2" fmla="*/ 449766 w 896566"/>
                  <a:gd name="connsiteY2" fmla="*/ 42007 h 547009"/>
                  <a:gd name="connsiteX3" fmla="*/ 819530 w 896566"/>
                  <a:gd name="connsiteY3" fmla="*/ 6952 h 547009"/>
                  <a:gd name="connsiteX4" fmla="*/ 877493 w 896566"/>
                  <a:gd name="connsiteY4" fmla="*/ 1719 h 547009"/>
                  <a:gd name="connsiteX5" fmla="*/ 894638 w 896566"/>
                  <a:gd name="connsiteY5" fmla="*/ 43112 h 547009"/>
                  <a:gd name="connsiteX6" fmla="*/ 894638 w 896566"/>
                  <a:gd name="connsiteY6" fmla="*/ 265144 h 547009"/>
                  <a:gd name="connsiteX7" fmla="*/ 896566 w 896566"/>
                  <a:gd name="connsiteY7" fmla="*/ 276714 h 547009"/>
                  <a:gd name="connsiteX8" fmla="*/ 449766 w 896566"/>
                  <a:gd name="connsiteY8" fmla="*/ 547009 h 547009"/>
                  <a:gd name="connsiteX9" fmla="*/ 12043 w 896566"/>
                  <a:gd name="connsiteY9" fmla="*/ 331188 h 547009"/>
                  <a:gd name="connsiteX10" fmla="*/ 4271 w 896566"/>
                  <a:gd name="connsiteY10" fmla="*/ 284542 h 547009"/>
                  <a:gd name="connsiteX11" fmla="*/ 1252 w 896566"/>
                  <a:gd name="connsiteY11" fmla="*/ 277255 h 547009"/>
                  <a:gd name="connsiteX12" fmla="*/ 1252 w 896566"/>
                  <a:gd name="connsiteY12" fmla="*/ 43112 h 547009"/>
                  <a:gd name="connsiteX13" fmla="*/ 18397 w 896566"/>
                  <a:gd name="connsiteY13" fmla="*/ 1719 h 547009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281519 h 551273"/>
                  <a:gd name="connsiteX12" fmla="*/ 1252 w 896566"/>
                  <a:gd name="connsiteY12" fmla="*/ 47376 h 551273"/>
                  <a:gd name="connsiteX13" fmla="*/ 18397 w 896566"/>
                  <a:gd name="connsiteY13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47376 h 551273"/>
                  <a:gd name="connsiteX12" fmla="*/ 18397 w 896566"/>
                  <a:gd name="connsiteY12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4271 w 896566"/>
                  <a:gd name="connsiteY9" fmla="*/ 288806 h 551273"/>
                  <a:gd name="connsiteX10" fmla="*/ 1252 w 896566"/>
                  <a:gd name="connsiteY10" fmla="*/ 47376 h 551273"/>
                  <a:gd name="connsiteX11" fmla="*/ 18397 w 896566"/>
                  <a:gd name="connsiteY11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14021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6566" h="529842">
                    <a:moveTo>
                      <a:pt x="18397" y="5983"/>
                    </a:moveTo>
                    <a:cubicBezTo>
                      <a:pt x="43694" y="583"/>
                      <a:pt x="59467" y="9472"/>
                      <a:pt x="80002" y="11216"/>
                    </a:cubicBezTo>
                    <a:cubicBezTo>
                      <a:pt x="185554" y="33348"/>
                      <a:pt x="312797" y="46271"/>
                      <a:pt x="449766" y="46271"/>
                    </a:cubicBezTo>
                    <a:cubicBezTo>
                      <a:pt x="586735" y="46271"/>
                      <a:pt x="713979" y="33348"/>
                      <a:pt x="819530" y="11216"/>
                    </a:cubicBezTo>
                    <a:cubicBezTo>
                      <a:pt x="838851" y="9472"/>
                      <a:pt x="852613" y="-9373"/>
                      <a:pt x="877493" y="5983"/>
                    </a:cubicBezTo>
                    <a:cubicBezTo>
                      <a:pt x="902373" y="21339"/>
                      <a:pt x="894638" y="31211"/>
                      <a:pt x="894638" y="47376"/>
                    </a:cubicBezTo>
                    <a:cubicBezTo>
                      <a:pt x="895281" y="125243"/>
                      <a:pt x="895923" y="203111"/>
                      <a:pt x="896566" y="280978"/>
                    </a:cubicBezTo>
                    <a:cubicBezTo>
                      <a:pt x="810842" y="458833"/>
                      <a:pt x="691764" y="529842"/>
                      <a:pt x="445003" y="529842"/>
                    </a:cubicBezTo>
                    <a:cubicBezTo>
                      <a:pt x="229087" y="529842"/>
                      <a:pt x="67994" y="427665"/>
                      <a:pt x="12043" y="314021"/>
                    </a:cubicBezTo>
                    <a:lnTo>
                      <a:pt x="1252" y="47376"/>
                    </a:lnTo>
                    <a:cubicBezTo>
                      <a:pt x="1252" y="31211"/>
                      <a:pt x="-6900" y="11383"/>
                      <a:pt x="18397" y="598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64CAAAB-69DF-498C-8F13-1AE2630F786B}"/>
                  </a:ext>
                </a:extLst>
              </p:cNvPr>
              <p:cNvSpPr/>
              <p:nvPr/>
            </p:nvSpPr>
            <p:spPr>
              <a:xfrm>
                <a:off x="896053" y="1107030"/>
                <a:ext cx="856548" cy="500062"/>
              </a:xfrm>
              <a:custGeom>
                <a:avLst/>
                <a:gdLst>
                  <a:gd name="connsiteX0" fmla="*/ 28478 w 895314"/>
                  <a:gd name="connsiteY0" fmla="*/ 0 h 552931"/>
                  <a:gd name="connsiteX1" fmla="*/ 78750 w 895314"/>
                  <a:gd name="connsiteY1" fmla="*/ 12874 h 552931"/>
                  <a:gd name="connsiteX2" fmla="*/ 448514 w 895314"/>
                  <a:gd name="connsiteY2" fmla="*/ 47929 h 552931"/>
                  <a:gd name="connsiteX3" fmla="*/ 818278 w 895314"/>
                  <a:gd name="connsiteY3" fmla="*/ 12874 h 552931"/>
                  <a:gd name="connsiteX4" fmla="*/ 865910 w 895314"/>
                  <a:gd name="connsiteY4" fmla="*/ 676 h 552931"/>
                  <a:gd name="connsiteX5" fmla="*/ 876241 w 895314"/>
                  <a:gd name="connsiteY5" fmla="*/ 7641 h 552931"/>
                  <a:gd name="connsiteX6" fmla="*/ 893386 w 895314"/>
                  <a:gd name="connsiteY6" fmla="*/ 49034 h 552931"/>
                  <a:gd name="connsiteX7" fmla="*/ 893386 w 895314"/>
                  <a:gd name="connsiteY7" fmla="*/ 271066 h 552931"/>
                  <a:gd name="connsiteX8" fmla="*/ 895314 w 895314"/>
                  <a:gd name="connsiteY8" fmla="*/ 282636 h 552931"/>
                  <a:gd name="connsiteX9" fmla="*/ 448514 w 895314"/>
                  <a:gd name="connsiteY9" fmla="*/ 552931 h 552931"/>
                  <a:gd name="connsiteX10" fmla="*/ 10791 w 895314"/>
                  <a:gd name="connsiteY10" fmla="*/ 337110 h 552931"/>
                  <a:gd name="connsiteX11" fmla="*/ 3019 w 895314"/>
                  <a:gd name="connsiteY11" fmla="*/ 290464 h 552931"/>
                  <a:gd name="connsiteX12" fmla="*/ 0 w 895314"/>
                  <a:gd name="connsiteY12" fmla="*/ 283177 h 552931"/>
                  <a:gd name="connsiteX13" fmla="*/ 0 w 895314"/>
                  <a:gd name="connsiteY13" fmla="*/ 49034 h 552931"/>
                  <a:gd name="connsiteX14" fmla="*/ 17145 w 895314"/>
                  <a:gd name="connsiteY14" fmla="*/ 7641 h 552931"/>
                  <a:gd name="connsiteX0" fmla="*/ 17145 w 895314"/>
                  <a:gd name="connsiteY0" fmla="*/ 6965 h 552255"/>
                  <a:gd name="connsiteX1" fmla="*/ 78750 w 895314"/>
                  <a:gd name="connsiteY1" fmla="*/ 12198 h 552255"/>
                  <a:gd name="connsiteX2" fmla="*/ 448514 w 895314"/>
                  <a:gd name="connsiteY2" fmla="*/ 47253 h 552255"/>
                  <a:gd name="connsiteX3" fmla="*/ 818278 w 895314"/>
                  <a:gd name="connsiteY3" fmla="*/ 12198 h 552255"/>
                  <a:gd name="connsiteX4" fmla="*/ 865910 w 895314"/>
                  <a:gd name="connsiteY4" fmla="*/ 0 h 552255"/>
                  <a:gd name="connsiteX5" fmla="*/ 876241 w 895314"/>
                  <a:gd name="connsiteY5" fmla="*/ 6965 h 552255"/>
                  <a:gd name="connsiteX6" fmla="*/ 893386 w 895314"/>
                  <a:gd name="connsiteY6" fmla="*/ 48358 h 552255"/>
                  <a:gd name="connsiteX7" fmla="*/ 893386 w 895314"/>
                  <a:gd name="connsiteY7" fmla="*/ 270390 h 552255"/>
                  <a:gd name="connsiteX8" fmla="*/ 895314 w 895314"/>
                  <a:gd name="connsiteY8" fmla="*/ 281960 h 552255"/>
                  <a:gd name="connsiteX9" fmla="*/ 448514 w 895314"/>
                  <a:gd name="connsiteY9" fmla="*/ 552255 h 552255"/>
                  <a:gd name="connsiteX10" fmla="*/ 10791 w 895314"/>
                  <a:gd name="connsiteY10" fmla="*/ 336434 h 552255"/>
                  <a:gd name="connsiteX11" fmla="*/ 3019 w 895314"/>
                  <a:gd name="connsiteY11" fmla="*/ 289788 h 552255"/>
                  <a:gd name="connsiteX12" fmla="*/ 0 w 895314"/>
                  <a:gd name="connsiteY12" fmla="*/ 282501 h 552255"/>
                  <a:gd name="connsiteX13" fmla="*/ 0 w 895314"/>
                  <a:gd name="connsiteY13" fmla="*/ 48358 h 552255"/>
                  <a:gd name="connsiteX14" fmla="*/ 17145 w 895314"/>
                  <a:gd name="connsiteY14" fmla="*/ 6965 h 552255"/>
                  <a:gd name="connsiteX0" fmla="*/ 17145 w 895314"/>
                  <a:gd name="connsiteY0" fmla="*/ 0 h 545290"/>
                  <a:gd name="connsiteX1" fmla="*/ 78750 w 895314"/>
                  <a:gd name="connsiteY1" fmla="*/ 5233 h 545290"/>
                  <a:gd name="connsiteX2" fmla="*/ 448514 w 895314"/>
                  <a:gd name="connsiteY2" fmla="*/ 40288 h 545290"/>
                  <a:gd name="connsiteX3" fmla="*/ 818278 w 895314"/>
                  <a:gd name="connsiteY3" fmla="*/ 5233 h 545290"/>
                  <a:gd name="connsiteX4" fmla="*/ 876241 w 895314"/>
                  <a:gd name="connsiteY4" fmla="*/ 0 h 545290"/>
                  <a:gd name="connsiteX5" fmla="*/ 893386 w 895314"/>
                  <a:gd name="connsiteY5" fmla="*/ 41393 h 545290"/>
                  <a:gd name="connsiteX6" fmla="*/ 893386 w 895314"/>
                  <a:gd name="connsiteY6" fmla="*/ 263425 h 545290"/>
                  <a:gd name="connsiteX7" fmla="*/ 895314 w 895314"/>
                  <a:gd name="connsiteY7" fmla="*/ 274995 h 545290"/>
                  <a:gd name="connsiteX8" fmla="*/ 448514 w 895314"/>
                  <a:gd name="connsiteY8" fmla="*/ 545290 h 545290"/>
                  <a:gd name="connsiteX9" fmla="*/ 10791 w 895314"/>
                  <a:gd name="connsiteY9" fmla="*/ 329469 h 545290"/>
                  <a:gd name="connsiteX10" fmla="*/ 3019 w 895314"/>
                  <a:gd name="connsiteY10" fmla="*/ 282823 h 545290"/>
                  <a:gd name="connsiteX11" fmla="*/ 0 w 895314"/>
                  <a:gd name="connsiteY11" fmla="*/ 275536 h 545290"/>
                  <a:gd name="connsiteX12" fmla="*/ 0 w 895314"/>
                  <a:gd name="connsiteY12" fmla="*/ 41393 h 545290"/>
                  <a:gd name="connsiteX13" fmla="*/ 17145 w 895314"/>
                  <a:gd name="connsiteY13" fmla="*/ 0 h 545290"/>
                  <a:gd name="connsiteX0" fmla="*/ 18397 w 896566"/>
                  <a:gd name="connsiteY0" fmla="*/ 1719 h 547009"/>
                  <a:gd name="connsiteX1" fmla="*/ 80002 w 896566"/>
                  <a:gd name="connsiteY1" fmla="*/ 6952 h 547009"/>
                  <a:gd name="connsiteX2" fmla="*/ 449766 w 896566"/>
                  <a:gd name="connsiteY2" fmla="*/ 42007 h 547009"/>
                  <a:gd name="connsiteX3" fmla="*/ 819530 w 896566"/>
                  <a:gd name="connsiteY3" fmla="*/ 6952 h 547009"/>
                  <a:gd name="connsiteX4" fmla="*/ 877493 w 896566"/>
                  <a:gd name="connsiteY4" fmla="*/ 1719 h 547009"/>
                  <a:gd name="connsiteX5" fmla="*/ 894638 w 896566"/>
                  <a:gd name="connsiteY5" fmla="*/ 43112 h 547009"/>
                  <a:gd name="connsiteX6" fmla="*/ 894638 w 896566"/>
                  <a:gd name="connsiteY6" fmla="*/ 265144 h 547009"/>
                  <a:gd name="connsiteX7" fmla="*/ 896566 w 896566"/>
                  <a:gd name="connsiteY7" fmla="*/ 276714 h 547009"/>
                  <a:gd name="connsiteX8" fmla="*/ 449766 w 896566"/>
                  <a:gd name="connsiteY8" fmla="*/ 547009 h 547009"/>
                  <a:gd name="connsiteX9" fmla="*/ 12043 w 896566"/>
                  <a:gd name="connsiteY9" fmla="*/ 331188 h 547009"/>
                  <a:gd name="connsiteX10" fmla="*/ 4271 w 896566"/>
                  <a:gd name="connsiteY10" fmla="*/ 284542 h 547009"/>
                  <a:gd name="connsiteX11" fmla="*/ 1252 w 896566"/>
                  <a:gd name="connsiteY11" fmla="*/ 277255 h 547009"/>
                  <a:gd name="connsiteX12" fmla="*/ 1252 w 896566"/>
                  <a:gd name="connsiteY12" fmla="*/ 43112 h 547009"/>
                  <a:gd name="connsiteX13" fmla="*/ 18397 w 896566"/>
                  <a:gd name="connsiteY13" fmla="*/ 1719 h 547009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281519 h 551273"/>
                  <a:gd name="connsiteX12" fmla="*/ 1252 w 896566"/>
                  <a:gd name="connsiteY12" fmla="*/ 47376 h 551273"/>
                  <a:gd name="connsiteX13" fmla="*/ 18397 w 896566"/>
                  <a:gd name="connsiteY13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47376 h 551273"/>
                  <a:gd name="connsiteX12" fmla="*/ 18397 w 896566"/>
                  <a:gd name="connsiteY12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4271 w 896566"/>
                  <a:gd name="connsiteY9" fmla="*/ 288806 h 551273"/>
                  <a:gd name="connsiteX10" fmla="*/ 1252 w 896566"/>
                  <a:gd name="connsiteY10" fmla="*/ 47376 h 551273"/>
                  <a:gd name="connsiteX11" fmla="*/ 18397 w 896566"/>
                  <a:gd name="connsiteY11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14021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9542 w 896566"/>
                  <a:gd name="connsiteY8" fmla="*/ 326636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9066"/>
                  <a:gd name="connsiteY0" fmla="*/ 5983 h 529842"/>
                  <a:gd name="connsiteX1" fmla="*/ 80002 w 899066"/>
                  <a:gd name="connsiteY1" fmla="*/ 11216 h 529842"/>
                  <a:gd name="connsiteX2" fmla="*/ 449766 w 899066"/>
                  <a:gd name="connsiteY2" fmla="*/ 46271 h 529842"/>
                  <a:gd name="connsiteX3" fmla="*/ 819530 w 899066"/>
                  <a:gd name="connsiteY3" fmla="*/ 11216 h 529842"/>
                  <a:gd name="connsiteX4" fmla="*/ 877493 w 899066"/>
                  <a:gd name="connsiteY4" fmla="*/ 5983 h 529842"/>
                  <a:gd name="connsiteX5" fmla="*/ 894638 w 899066"/>
                  <a:gd name="connsiteY5" fmla="*/ 47376 h 529842"/>
                  <a:gd name="connsiteX6" fmla="*/ 899066 w 899066"/>
                  <a:gd name="connsiteY6" fmla="*/ 293594 h 529842"/>
                  <a:gd name="connsiteX7" fmla="*/ 445003 w 899066"/>
                  <a:gd name="connsiteY7" fmla="*/ 529842 h 529842"/>
                  <a:gd name="connsiteX8" fmla="*/ 9542 w 899066"/>
                  <a:gd name="connsiteY8" fmla="*/ 326636 h 529842"/>
                  <a:gd name="connsiteX9" fmla="*/ 1252 w 899066"/>
                  <a:gd name="connsiteY9" fmla="*/ 47376 h 529842"/>
                  <a:gd name="connsiteX10" fmla="*/ 18397 w 899066"/>
                  <a:gd name="connsiteY10" fmla="*/ 5983 h 529842"/>
                  <a:gd name="connsiteX0" fmla="*/ 18397 w 899066"/>
                  <a:gd name="connsiteY0" fmla="*/ 5983 h 529842"/>
                  <a:gd name="connsiteX1" fmla="*/ 80002 w 899066"/>
                  <a:gd name="connsiteY1" fmla="*/ 11216 h 529842"/>
                  <a:gd name="connsiteX2" fmla="*/ 449766 w 899066"/>
                  <a:gd name="connsiteY2" fmla="*/ 46271 h 529842"/>
                  <a:gd name="connsiteX3" fmla="*/ 819530 w 899066"/>
                  <a:gd name="connsiteY3" fmla="*/ 11216 h 529842"/>
                  <a:gd name="connsiteX4" fmla="*/ 877493 w 899066"/>
                  <a:gd name="connsiteY4" fmla="*/ 5983 h 529842"/>
                  <a:gd name="connsiteX5" fmla="*/ 894638 w 899066"/>
                  <a:gd name="connsiteY5" fmla="*/ 47376 h 529842"/>
                  <a:gd name="connsiteX6" fmla="*/ 899066 w 899066"/>
                  <a:gd name="connsiteY6" fmla="*/ 293594 h 529842"/>
                  <a:gd name="connsiteX7" fmla="*/ 445003 w 899066"/>
                  <a:gd name="connsiteY7" fmla="*/ 529842 h 529842"/>
                  <a:gd name="connsiteX8" fmla="*/ 9542 w 899066"/>
                  <a:gd name="connsiteY8" fmla="*/ 326636 h 529842"/>
                  <a:gd name="connsiteX9" fmla="*/ 1252 w 899066"/>
                  <a:gd name="connsiteY9" fmla="*/ 47376 h 529842"/>
                  <a:gd name="connsiteX10" fmla="*/ 18397 w 899066"/>
                  <a:gd name="connsiteY10" fmla="*/ 5983 h 529842"/>
                  <a:gd name="connsiteX0" fmla="*/ 18397 w 899066"/>
                  <a:gd name="connsiteY0" fmla="*/ 5983 h 529842"/>
                  <a:gd name="connsiteX1" fmla="*/ 80002 w 899066"/>
                  <a:gd name="connsiteY1" fmla="*/ 11216 h 529842"/>
                  <a:gd name="connsiteX2" fmla="*/ 449766 w 899066"/>
                  <a:gd name="connsiteY2" fmla="*/ 46271 h 529842"/>
                  <a:gd name="connsiteX3" fmla="*/ 819530 w 899066"/>
                  <a:gd name="connsiteY3" fmla="*/ 11216 h 529842"/>
                  <a:gd name="connsiteX4" fmla="*/ 877493 w 899066"/>
                  <a:gd name="connsiteY4" fmla="*/ 5983 h 529842"/>
                  <a:gd name="connsiteX5" fmla="*/ 894638 w 899066"/>
                  <a:gd name="connsiteY5" fmla="*/ 47376 h 529842"/>
                  <a:gd name="connsiteX6" fmla="*/ 899066 w 899066"/>
                  <a:gd name="connsiteY6" fmla="*/ 293594 h 529842"/>
                  <a:gd name="connsiteX7" fmla="*/ 445003 w 899066"/>
                  <a:gd name="connsiteY7" fmla="*/ 529842 h 529842"/>
                  <a:gd name="connsiteX8" fmla="*/ 9542 w 899066"/>
                  <a:gd name="connsiteY8" fmla="*/ 326636 h 529842"/>
                  <a:gd name="connsiteX9" fmla="*/ 1252 w 899066"/>
                  <a:gd name="connsiteY9" fmla="*/ 47376 h 529842"/>
                  <a:gd name="connsiteX10" fmla="*/ 18397 w 899066"/>
                  <a:gd name="connsiteY10" fmla="*/ 5983 h 5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9066" h="529842">
                    <a:moveTo>
                      <a:pt x="18397" y="5983"/>
                    </a:moveTo>
                    <a:cubicBezTo>
                      <a:pt x="43694" y="583"/>
                      <a:pt x="59467" y="9472"/>
                      <a:pt x="80002" y="11216"/>
                    </a:cubicBezTo>
                    <a:cubicBezTo>
                      <a:pt x="185554" y="33348"/>
                      <a:pt x="312797" y="46271"/>
                      <a:pt x="449766" y="46271"/>
                    </a:cubicBezTo>
                    <a:cubicBezTo>
                      <a:pt x="586735" y="46271"/>
                      <a:pt x="713979" y="33348"/>
                      <a:pt x="819530" y="11216"/>
                    </a:cubicBezTo>
                    <a:cubicBezTo>
                      <a:pt x="838851" y="9472"/>
                      <a:pt x="852613" y="-9373"/>
                      <a:pt x="877493" y="5983"/>
                    </a:cubicBezTo>
                    <a:cubicBezTo>
                      <a:pt x="902373" y="21339"/>
                      <a:pt x="894638" y="31211"/>
                      <a:pt x="894638" y="47376"/>
                    </a:cubicBezTo>
                    <a:cubicBezTo>
                      <a:pt x="895281" y="125243"/>
                      <a:pt x="898423" y="215727"/>
                      <a:pt x="899066" y="293594"/>
                    </a:cubicBezTo>
                    <a:cubicBezTo>
                      <a:pt x="798346" y="471449"/>
                      <a:pt x="691764" y="529842"/>
                      <a:pt x="445003" y="529842"/>
                    </a:cubicBezTo>
                    <a:cubicBezTo>
                      <a:pt x="229087" y="529842"/>
                      <a:pt x="80489" y="442804"/>
                      <a:pt x="9542" y="326636"/>
                    </a:cubicBezTo>
                    <a:lnTo>
                      <a:pt x="1252" y="47376"/>
                    </a:lnTo>
                    <a:cubicBezTo>
                      <a:pt x="1252" y="31211"/>
                      <a:pt x="-6900" y="11383"/>
                      <a:pt x="18397" y="5983"/>
                    </a:cubicBezTo>
                    <a:close/>
                  </a:path>
                </a:pathLst>
              </a:custGeom>
              <a:gradFill flip="none" rotWithShape="1">
                <a:gsLst>
                  <a:gs pos="52000">
                    <a:srgbClr val="5B9BD5">
                      <a:lumMod val="5000"/>
                      <a:lumOff val="95000"/>
                    </a:srgbClr>
                  </a:gs>
                  <a:gs pos="54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FED12AC-3FDB-4ACB-A430-DFEFF1570A75}"/>
                  </a:ext>
                </a:extLst>
              </p:cNvPr>
              <p:cNvSpPr/>
              <p:nvPr/>
            </p:nvSpPr>
            <p:spPr>
              <a:xfrm>
                <a:off x="985606" y="1181312"/>
                <a:ext cx="663304" cy="51346"/>
              </a:xfrm>
              <a:custGeom>
                <a:avLst/>
                <a:gdLst>
                  <a:gd name="connsiteX0" fmla="*/ 0 w 663304"/>
                  <a:gd name="connsiteY0" fmla="*/ 0 h 73384"/>
                  <a:gd name="connsiteX1" fmla="*/ 136954 w 663304"/>
                  <a:gd name="connsiteY1" fmla="*/ 29759 h 73384"/>
                  <a:gd name="connsiteX2" fmla="*/ 331652 w 663304"/>
                  <a:gd name="connsiteY2" fmla="*/ 42428 h 73384"/>
                  <a:gd name="connsiteX3" fmla="*/ 526350 w 663304"/>
                  <a:gd name="connsiteY3" fmla="*/ 29759 h 73384"/>
                  <a:gd name="connsiteX4" fmla="*/ 663304 w 663304"/>
                  <a:gd name="connsiteY4" fmla="*/ 0 h 73384"/>
                  <a:gd name="connsiteX5" fmla="*/ 618854 w 663304"/>
                  <a:gd name="connsiteY5" fmla="*/ 26167 h 73384"/>
                  <a:gd name="connsiteX6" fmla="*/ 331652 w 663304"/>
                  <a:gd name="connsiteY6" fmla="*/ 73384 h 73384"/>
                  <a:gd name="connsiteX7" fmla="*/ 44450 w 663304"/>
                  <a:gd name="connsiteY7" fmla="*/ 26167 h 73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3304" h="73384">
                    <a:moveTo>
                      <a:pt x="0" y="0"/>
                    </a:moveTo>
                    <a:lnTo>
                      <a:pt x="136954" y="29759"/>
                    </a:lnTo>
                    <a:cubicBezTo>
                      <a:pt x="196797" y="37917"/>
                      <a:pt x="262590" y="42428"/>
                      <a:pt x="331652" y="42428"/>
                    </a:cubicBezTo>
                    <a:cubicBezTo>
                      <a:pt x="400714" y="42428"/>
                      <a:pt x="466507" y="37917"/>
                      <a:pt x="526350" y="29759"/>
                    </a:cubicBezTo>
                    <a:lnTo>
                      <a:pt x="663304" y="0"/>
                    </a:lnTo>
                    <a:lnTo>
                      <a:pt x="618854" y="26167"/>
                    </a:lnTo>
                    <a:cubicBezTo>
                      <a:pt x="545353" y="55340"/>
                      <a:pt x="443812" y="73384"/>
                      <a:pt x="331652" y="73384"/>
                    </a:cubicBezTo>
                    <a:cubicBezTo>
                      <a:pt x="219493" y="73384"/>
                      <a:pt x="117951" y="55340"/>
                      <a:pt x="44450" y="26167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7CF1A8C-45D4-4088-AE2E-46DE5AEC788C}"/>
                  </a:ext>
                </a:extLst>
              </p:cNvPr>
              <p:cNvSpPr/>
              <p:nvPr/>
            </p:nvSpPr>
            <p:spPr>
              <a:xfrm>
                <a:off x="985606" y="1331867"/>
                <a:ext cx="663304" cy="45720"/>
              </a:xfrm>
              <a:custGeom>
                <a:avLst/>
                <a:gdLst>
                  <a:gd name="connsiteX0" fmla="*/ 0 w 663304"/>
                  <a:gd name="connsiteY0" fmla="*/ 0 h 73384"/>
                  <a:gd name="connsiteX1" fmla="*/ 136954 w 663304"/>
                  <a:gd name="connsiteY1" fmla="*/ 29759 h 73384"/>
                  <a:gd name="connsiteX2" fmla="*/ 331652 w 663304"/>
                  <a:gd name="connsiteY2" fmla="*/ 42428 h 73384"/>
                  <a:gd name="connsiteX3" fmla="*/ 526350 w 663304"/>
                  <a:gd name="connsiteY3" fmla="*/ 29759 h 73384"/>
                  <a:gd name="connsiteX4" fmla="*/ 663304 w 663304"/>
                  <a:gd name="connsiteY4" fmla="*/ 0 h 73384"/>
                  <a:gd name="connsiteX5" fmla="*/ 618854 w 663304"/>
                  <a:gd name="connsiteY5" fmla="*/ 26167 h 73384"/>
                  <a:gd name="connsiteX6" fmla="*/ 331652 w 663304"/>
                  <a:gd name="connsiteY6" fmla="*/ 73384 h 73384"/>
                  <a:gd name="connsiteX7" fmla="*/ 44450 w 663304"/>
                  <a:gd name="connsiteY7" fmla="*/ 26167 h 73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3304" h="73384">
                    <a:moveTo>
                      <a:pt x="0" y="0"/>
                    </a:moveTo>
                    <a:lnTo>
                      <a:pt x="136954" y="29759"/>
                    </a:lnTo>
                    <a:cubicBezTo>
                      <a:pt x="196797" y="37917"/>
                      <a:pt x="262590" y="42428"/>
                      <a:pt x="331652" y="42428"/>
                    </a:cubicBezTo>
                    <a:cubicBezTo>
                      <a:pt x="400714" y="42428"/>
                      <a:pt x="466507" y="37917"/>
                      <a:pt x="526350" y="29759"/>
                    </a:cubicBezTo>
                    <a:lnTo>
                      <a:pt x="663304" y="0"/>
                    </a:lnTo>
                    <a:lnTo>
                      <a:pt x="618854" y="26167"/>
                    </a:lnTo>
                    <a:cubicBezTo>
                      <a:pt x="545353" y="55340"/>
                      <a:pt x="443812" y="73384"/>
                      <a:pt x="331652" y="73384"/>
                    </a:cubicBezTo>
                    <a:cubicBezTo>
                      <a:pt x="219493" y="73384"/>
                      <a:pt x="117951" y="55340"/>
                      <a:pt x="44450" y="26167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494ED98-75B5-456C-B18B-E20752731FCB}"/>
                  </a:ext>
                </a:extLst>
              </p:cNvPr>
              <p:cNvSpPr/>
              <p:nvPr/>
            </p:nvSpPr>
            <p:spPr>
              <a:xfrm>
                <a:off x="985606" y="1417055"/>
                <a:ext cx="663304" cy="111327"/>
              </a:xfrm>
              <a:custGeom>
                <a:avLst/>
                <a:gdLst>
                  <a:gd name="connsiteX0" fmla="*/ 0 w 663304"/>
                  <a:gd name="connsiteY0" fmla="*/ 0 h 111327"/>
                  <a:gd name="connsiteX1" fmla="*/ 2305 w 663304"/>
                  <a:gd name="connsiteY1" fmla="*/ 760 h 111327"/>
                  <a:gd name="connsiteX2" fmla="*/ 20644 w 663304"/>
                  <a:gd name="connsiteY2" fmla="*/ 15885 h 111327"/>
                  <a:gd name="connsiteX3" fmla="*/ 331652 w 663304"/>
                  <a:gd name="connsiteY3" fmla="*/ 87515 h 111327"/>
                  <a:gd name="connsiteX4" fmla="*/ 642660 w 663304"/>
                  <a:gd name="connsiteY4" fmla="*/ 15885 h 111327"/>
                  <a:gd name="connsiteX5" fmla="*/ 661000 w 663304"/>
                  <a:gd name="connsiteY5" fmla="*/ 760 h 111327"/>
                  <a:gd name="connsiteX6" fmla="*/ 663304 w 663304"/>
                  <a:gd name="connsiteY6" fmla="*/ 0 h 111327"/>
                  <a:gd name="connsiteX7" fmla="*/ 618854 w 663304"/>
                  <a:gd name="connsiteY7" fmla="*/ 39697 h 111327"/>
                  <a:gd name="connsiteX8" fmla="*/ 331652 w 663304"/>
                  <a:gd name="connsiteY8" fmla="*/ 111327 h 111327"/>
                  <a:gd name="connsiteX9" fmla="*/ 44450 w 663304"/>
                  <a:gd name="connsiteY9" fmla="*/ 39697 h 11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3304" h="111327">
                    <a:moveTo>
                      <a:pt x="0" y="0"/>
                    </a:moveTo>
                    <a:lnTo>
                      <a:pt x="2305" y="760"/>
                    </a:lnTo>
                    <a:lnTo>
                      <a:pt x="20644" y="15885"/>
                    </a:lnTo>
                    <a:cubicBezTo>
                      <a:pt x="100238" y="60141"/>
                      <a:pt x="210196" y="87515"/>
                      <a:pt x="331652" y="87515"/>
                    </a:cubicBezTo>
                    <a:cubicBezTo>
                      <a:pt x="453109" y="87515"/>
                      <a:pt x="563066" y="60141"/>
                      <a:pt x="642660" y="15885"/>
                    </a:cubicBezTo>
                    <a:lnTo>
                      <a:pt x="661000" y="760"/>
                    </a:lnTo>
                    <a:lnTo>
                      <a:pt x="663304" y="0"/>
                    </a:lnTo>
                    <a:lnTo>
                      <a:pt x="618854" y="39697"/>
                    </a:lnTo>
                    <a:cubicBezTo>
                      <a:pt x="545353" y="83953"/>
                      <a:pt x="443812" y="111327"/>
                      <a:pt x="331652" y="111327"/>
                    </a:cubicBezTo>
                    <a:cubicBezTo>
                      <a:pt x="219493" y="111327"/>
                      <a:pt x="117951" y="83953"/>
                      <a:pt x="44450" y="39697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34AB8BF6-3E47-4508-9D3B-52AF2830BD9A}"/>
              </a:ext>
            </a:extLst>
          </p:cNvPr>
          <p:cNvGrpSpPr/>
          <p:nvPr/>
        </p:nvGrpSpPr>
        <p:grpSpPr>
          <a:xfrm>
            <a:off x="654040" y="1827956"/>
            <a:ext cx="2657213" cy="909355"/>
            <a:chOff x="2785292" y="4438650"/>
            <a:chExt cx="3636635" cy="1244534"/>
          </a:xfrm>
        </p:grpSpPr>
        <p:sp>
          <p:nvSpPr>
            <p:cNvPr id="55" name="円: 塗りつぶしなし 54">
              <a:extLst>
                <a:ext uri="{FF2B5EF4-FFF2-40B4-BE49-F238E27FC236}">
                  <a16:creationId xmlns:a16="http://schemas.microsoft.com/office/drawing/2014/main" id="{855060E5-9F82-42EB-BCD8-4F8F1FD71E42}"/>
                </a:ext>
              </a:extLst>
            </p:cNvPr>
            <p:cNvSpPr/>
            <p:nvPr/>
          </p:nvSpPr>
          <p:spPr>
            <a:xfrm rot="19800000" flipH="1">
              <a:off x="5095415" y="4489383"/>
              <a:ext cx="1326512" cy="953894"/>
            </a:xfrm>
            <a:prstGeom prst="donut">
              <a:avLst>
                <a:gd name="adj" fmla="val 5731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6" name="円: 塗りつぶしなし 55">
              <a:extLst>
                <a:ext uri="{FF2B5EF4-FFF2-40B4-BE49-F238E27FC236}">
                  <a16:creationId xmlns:a16="http://schemas.microsoft.com/office/drawing/2014/main" id="{55492537-C1D5-4BF7-9EC7-DC972E558E69}"/>
                </a:ext>
              </a:extLst>
            </p:cNvPr>
            <p:cNvSpPr/>
            <p:nvPr/>
          </p:nvSpPr>
          <p:spPr>
            <a:xfrm rot="1800000">
              <a:off x="2785292" y="4489382"/>
              <a:ext cx="1326512" cy="953894"/>
            </a:xfrm>
            <a:prstGeom prst="donut">
              <a:avLst>
                <a:gd name="adj" fmla="val 5731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A0E0D7A1-0A94-4553-BBE1-39C8EA6AE92A}"/>
                </a:ext>
              </a:extLst>
            </p:cNvPr>
            <p:cNvSpPr/>
            <p:nvPr/>
          </p:nvSpPr>
          <p:spPr>
            <a:xfrm>
              <a:off x="3717899" y="4604207"/>
              <a:ext cx="1762125" cy="913130"/>
            </a:xfrm>
            <a:prstGeom prst="roundRect">
              <a:avLst>
                <a:gd name="adj" fmla="val 671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2FE66DB-41FE-4304-840C-CC6A94D73C25}"/>
                </a:ext>
              </a:extLst>
            </p:cNvPr>
            <p:cNvSpPr/>
            <p:nvPr/>
          </p:nvSpPr>
          <p:spPr>
            <a:xfrm>
              <a:off x="3825823" y="4438650"/>
              <a:ext cx="1546278" cy="1244534"/>
            </a:xfrm>
            <a:custGeom>
              <a:avLst/>
              <a:gdLst>
                <a:gd name="connsiteX0" fmla="*/ 773138 w 1546278"/>
                <a:gd name="connsiteY0" fmla="*/ 0 h 1434742"/>
                <a:gd name="connsiteX1" fmla="*/ 958572 w 1546278"/>
                <a:gd name="connsiteY1" fmla="*/ 180976 h 1434742"/>
                <a:gd name="connsiteX2" fmla="*/ 1502798 w 1546278"/>
                <a:gd name="connsiteY2" fmla="*/ 180976 h 1434742"/>
                <a:gd name="connsiteX3" fmla="*/ 1546278 w 1546278"/>
                <a:gd name="connsiteY3" fmla="*/ 224456 h 1434742"/>
                <a:gd name="connsiteX4" fmla="*/ 1546278 w 1546278"/>
                <a:gd name="connsiteY4" fmla="*/ 1210288 h 1434742"/>
                <a:gd name="connsiteX5" fmla="*/ 1502798 w 1546278"/>
                <a:gd name="connsiteY5" fmla="*/ 1253768 h 1434742"/>
                <a:gd name="connsiteX6" fmla="*/ 958569 w 1546278"/>
                <a:gd name="connsiteY6" fmla="*/ 1253768 h 1434742"/>
                <a:gd name="connsiteX7" fmla="*/ 773138 w 1546278"/>
                <a:gd name="connsiteY7" fmla="*/ 1434742 h 1434742"/>
                <a:gd name="connsiteX8" fmla="*/ 587707 w 1546278"/>
                <a:gd name="connsiteY8" fmla="*/ 1253768 h 1434742"/>
                <a:gd name="connsiteX9" fmla="*/ 43480 w 1546278"/>
                <a:gd name="connsiteY9" fmla="*/ 1253768 h 1434742"/>
                <a:gd name="connsiteX10" fmla="*/ 0 w 1546278"/>
                <a:gd name="connsiteY10" fmla="*/ 1210288 h 1434742"/>
                <a:gd name="connsiteX11" fmla="*/ 0 w 1546278"/>
                <a:gd name="connsiteY11" fmla="*/ 224456 h 1434742"/>
                <a:gd name="connsiteX12" fmla="*/ 43480 w 1546278"/>
                <a:gd name="connsiteY12" fmla="*/ 180976 h 1434742"/>
                <a:gd name="connsiteX13" fmla="*/ 587705 w 1546278"/>
                <a:gd name="connsiteY13" fmla="*/ 180976 h 1434742"/>
                <a:gd name="connsiteX0" fmla="*/ 773138 w 1546278"/>
                <a:gd name="connsiteY0" fmla="*/ 0 h 1434742"/>
                <a:gd name="connsiteX1" fmla="*/ 958572 w 1546278"/>
                <a:gd name="connsiteY1" fmla="*/ 180976 h 1434742"/>
                <a:gd name="connsiteX2" fmla="*/ 1502798 w 1546278"/>
                <a:gd name="connsiteY2" fmla="*/ 180976 h 1434742"/>
                <a:gd name="connsiteX3" fmla="*/ 1546278 w 1546278"/>
                <a:gd name="connsiteY3" fmla="*/ 224456 h 1434742"/>
                <a:gd name="connsiteX4" fmla="*/ 1546278 w 1546278"/>
                <a:gd name="connsiteY4" fmla="*/ 1210288 h 1434742"/>
                <a:gd name="connsiteX5" fmla="*/ 1502798 w 1546278"/>
                <a:gd name="connsiteY5" fmla="*/ 1253768 h 1434742"/>
                <a:gd name="connsiteX6" fmla="*/ 958569 w 1546278"/>
                <a:gd name="connsiteY6" fmla="*/ 1253768 h 1434742"/>
                <a:gd name="connsiteX7" fmla="*/ 773138 w 1546278"/>
                <a:gd name="connsiteY7" fmla="*/ 1434742 h 1434742"/>
                <a:gd name="connsiteX8" fmla="*/ 587707 w 1546278"/>
                <a:gd name="connsiteY8" fmla="*/ 1253768 h 1434742"/>
                <a:gd name="connsiteX9" fmla="*/ 43480 w 1546278"/>
                <a:gd name="connsiteY9" fmla="*/ 1253768 h 1434742"/>
                <a:gd name="connsiteX10" fmla="*/ 0 w 1546278"/>
                <a:gd name="connsiteY10" fmla="*/ 1210288 h 1434742"/>
                <a:gd name="connsiteX11" fmla="*/ 0 w 1546278"/>
                <a:gd name="connsiteY11" fmla="*/ 224456 h 1434742"/>
                <a:gd name="connsiteX12" fmla="*/ 43480 w 1546278"/>
                <a:gd name="connsiteY12" fmla="*/ 180976 h 1434742"/>
                <a:gd name="connsiteX13" fmla="*/ 773138 w 1546278"/>
                <a:gd name="connsiteY13" fmla="*/ 0 h 1434742"/>
                <a:gd name="connsiteX0" fmla="*/ 773138 w 1546278"/>
                <a:gd name="connsiteY0" fmla="*/ 0 h 1434742"/>
                <a:gd name="connsiteX1" fmla="*/ 1502798 w 1546278"/>
                <a:gd name="connsiteY1" fmla="*/ 180976 h 1434742"/>
                <a:gd name="connsiteX2" fmla="*/ 1546278 w 1546278"/>
                <a:gd name="connsiteY2" fmla="*/ 224456 h 1434742"/>
                <a:gd name="connsiteX3" fmla="*/ 1546278 w 1546278"/>
                <a:gd name="connsiteY3" fmla="*/ 1210288 h 1434742"/>
                <a:gd name="connsiteX4" fmla="*/ 1502798 w 1546278"/>
                <a:gd name="connsiteY4" fmla="*/ 1253768 h 1434742"/>
                <a:gd name="connsiteX5" fmla="*/ 958569 w 1546278"/>
                <a:gd name="connsiteY5" fmla="*/ 1253768 h 1434742"/>
                <a:gd name="connsiteX6" fmla="*/ 773138 w 1546278"/>
                <a:gd name="connsiteY6" fmla="*/ 1434742 h 1434742"/>
                <a:gd name="connsiteX7" fmla="*/ 587707 w 1546278"/>
                <a:gd name="connsiteY7" fmla="*/ 1253768 h 1434742"/>
                <a:gd name="connsiteX8" fmla="*/ 43480 w 1546278"/>
                <a:gd name="connsiteY8" fmla="*/ 1253768 h 1434742"/>
                <a:gd name="connsiteX9" fmla="*/ 0 w 1546278"/>
                <a:gd name="connsiteY9" fmla="*/ 1210288 h 1434742"/>
                <a:gd name="connsiteX10" fmla="*/ 0 w 1546278"/>
                <a:gd name="connsiteY10" fmla="*/ 224456 h 1434742"/>
                <a:gd name="connsiteX11" fmla="*/ 43480 w 1546278"/>
                <a:gd name="connsiteY11" fmla="*/ 180976 h 1434742"/>
                <a:gd name="connsiteX12" fmla="*/ 773138 w 1546278"/>
                <a:gd name="connsiteY12" fmla="*/ 0 h 1434742"/>
                <a:gd name="connsiteX0" fmla="*/ 773138 w 1546278"/>
                <a:gd name="connsiteY0" fmla="*/ 0 h 1434742"/>
                <a:gd name="connsiteX1" fmla="*/ 1502798 w 1546278"/>
                <a:gd name="connsiteY1" fmla="*/ 180976 h 1434742"/>
                <a:gd name="connsiteX2" fmla="*/ 1546278 w 1546278"/>
                <a:gd name="connsiteY2" fmla="*/ 224456 h 1434742"/>
                <a:gd name="connsiteX3" fmla="*/ 1546278 w 1546278"/>
                <a:gd name="connsiteY3" fmla="*/ 1210288 h 1434742"/>
                <a:gd name="connsiteX4" fmla="*/ 1502798 w 1546278"/>
                <a:gd name="connsiteY4" fmla="*/ 1253768 h 1434742"/>
                <a:gd name="connsiteX5" fmla="*/ 958569 w 1546278"/>
                <a:gd name="connsiteY5" fmla="*/ 1253768 h 1434742"/>
                <a:gd name="connsiteX6" fmla="*/ 773138 w 1546278"/>
                <a:gd name="connsiteY6" fmla="*/ 1434742 h 1434742"/>
                <a:gd name="connsiteX7" fmla="*/ 43480 w 1546278"/>
                <a:gd name="connsiteY7" fmla="*/ 1253768 h 1434742"/>
                <a:gd name="connsiteX8" fmla="*/ 0 w 1546278"/>
                <a:gd name="connsiteY8" fmla="*/ 1210288 h 1434742"/>
                <a:gd name="connsiteX9" fmla="*/ 0 w 1546278"/>
                <a:gd name="connsiteY9" fmla="*/ 224456 h 1434742"/>
                <a:gd name="connsiteX10" fmla="*/ 43480 w 1546278"/>
                <a:gd name="connsiteY10" fmla="*/ 180976 h 1434742"/>
                <a:gd name="connsiteX11" fmla="*/ 773138 w 1546278"/>
                <a:gd name="connsiteY11" fmla="*/ 0 h 1434742"/>
                <a:gd name="connsiteX0" fmla="*/ 773138 w 1546278"/>
                <a:gd name="connsiteY0" fmla="*/ 0 h 1434742"/>
                <a:gd name="connsiteX1" fmla="*/ 1502798 w 1546278"/>
                <a:gd name="connsiteY1" fmla="*/ 180976 h 1434742"/>
                <a:gd name="connsiteX2" fmla="*/ 1546278 w 1546278"/>
                <a:gd name="connsiteY2" fmla="*/ 224456 h 1434742"/>
                <a:gd name="connsiteX3" fmla="*/ 1546278 w 1546278"/>
                <a:gd name="connsiteY3" fmla="*/ 1210288 h 1434742"/>
                <a:gd name="connsiteX4" fmla="*/ 1502798 w 1546278"/>
                <a:gd name="connsiteY4" fmla="*/ 1253768 h 1434742"/>
                <a:gd name="connsiteX5" fmla="*/ 773138 w 1546278"/>
                <a:gd name="connsiteY5" fmla="*/ 1434742 h 1434742"/>
                <a:gd name="connsiteX6" fmla="*/ 43480 w 1546278"/>
                <a:gd name="connsiteY6" fmla="*/ 1253768 h 1434742"/>
                <a:gd name="connsiteX7" fmla="*/ 0 w 1546278"/>
                <a:gd name="connsiteY7" fmla="*/ 1210288 h 1434742"/>
                <a:gd name="connsiteX8" fmla="*/ 0 w 1546278"/>
                <a:gd name="connsiteY8" fmla="*/ 224456 h 1434742"/>
                <a:gd name="connsiteX9" fmla="*/ 43480 w 1546278"/>
                <a:gd name="connsiteY9" fmla="*/ 180976 h 1434742"/>
                <a:gd name="connsiteX10" fmla="*/ 773138 w 1546278"/>
                <a:gd name="connsiteY10" fmla="*/ 0 h 1434742"/>
                <a:gd name="connsiteX0" fmla="*/ 773138 w 1546278"/>
                <a:gd name="connsiteY0" fmla="*/ 59 h 1434801"/>
                <a:gd name="connsiteX1" fmla="*/ 1502798 w 1546278"/>
                <a:gd name="connsiteY1" fmla="*/ 181035 h 1434801"/>
                <a:gd name="connsiteX2" fmla="*/ 1546278 w 1546278"/>
                <a:gd name="connsiteY2" fmla="*/ 224515 h 1434801"/>
                <a:gd name="connsiteX3" fmla="*/ 1546278 w 1546278"/>
                <a:gd name="connsiteY3" fmla="*/ 1210347 h 1434801"/>
                <a:gd name="connsiteX4" fmla="*/ 1502798 w 1546278"/>
                <a:gd name="connsiteY4" fmla="*/ 1253827 h 1434801"/>
                <a:gd name="connsiteX5" fmla="*/ 773138 w 1546278"/>
                <a:gd name="connsiteY5" fmla="*/ 1434801 h 1434801"/>
                <a:gd name="connsiteX6" fmla="*/ 43480 w 1546278"/>
                <a:gd name="connsiteY6" fmla="*/ 1253827 h 1434801"/>
                <a:gd name="connsiteX7" fmla="*/ 0 w 1546278"/>
                <a:gd name="connsiteY7" fmla="*/ 1210347 h 1434801"/>
                <a:gd name="connsiteX8" fmla="*/ 0 w 1546278"/>
                <a:gd name="connsiteY8" fmla="*/ 224515 h 1434801"/>
                <a:gd name="connsiteX9" fmla="*/ 43480 w 1546278"/>
                <a:gd name="connsiteY9" fmla="*/ 181035 h 1434801"/>
                <a:gd name="connsiteX10" fmla="*/ 773138 w 1546278"/>
                <a:gd name="connsiteY10" fmla="*/ 59 h 1434801"/>
                <a:gd name="connsiteX0" fmla="*/ 773138 w 1546278"/>
                <a:gd name="connsiteY0" fmla="*/ 59 h 1435152"/>
                <a:gd name="connsiteX1" fmla="*/ 1502798 w 1546278"/>
                <a:gd name="connsiteY1" fmla="*/ 181035 h 1435152"/>
                <a:gd name="connsiteX2" fmla="*/ 1546278 w 1546278"/>
                <a:gd name="connsiteY2" fmla="*/ 224515 h 1435152"/>
                <a:gd name="connsiteX3" fmla="*/ 1546278 w 1546278"/>
                <a:gd name="connsiteY3" fmla="*/ 1210347 h 1435152"/>
                <a:gd name="connsiteX4" fmla="*/ 1502798 w 1546278"/>
                <a:gd name="connsiteY4" fmla="*/ 1253827 h 1435152"/>
                <a:gd name="connsiteX5" fmla="*/ 773138 w 1546278"/>
                <a:gd name="connsiteY5" fmla="*/ 1434801 h 1435152"/>
                <a:gd name="connsiteX6" fmla="*/ 43480 w 1546278"/>
                <a:gd name="connsiteY6" fmla="*/ 1253827 h 1435152"/>
                <a:gd name="connsiteX7" fmla="*/ 0 w 1546278"/>
                <a:gd name="connsiteY7" fmla="*/ 1210347 h 1435152"/>
                <a:gd name="connsiteX8" fmla="*/ 0 w 1546278"/>
                <a:gd name="connsiteY8" fmla="*/ 224515 h 1435152"/>
                <a:gd name="connsiteX9" fmla="*/ 43480 w 1546278"/>
                <a:gd name="connsiteY9" fmla="*/ 181035 h 1435152"/>
                <a:gd name="connsiteX10" fmla="*/ 773138 w 1546278"/>
                <a:gd name="connsiteY10" fmla="*/ 59 h 143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6278" h="1435152">
                  <a:moveTo>
                    <a:pt x="773138" y="59"/>
                  </a:moveTo>
                  <a:cubicBezTo>
                    <a:pt x="1054457" y="-3116"/>
                    <a:pt x="1259578" y="120710"/>
                    <a:pt x="1502798" y="181035"/>
                  </a:cubicBezTo>
                  <a:cubicBezTo>
                    <a:pt x="1526811" y="181035"/>
                    <a:pt x="1546278" y="200502"/>
                    <a:pt x="1546278" y="224515"/>
                  </a:cubicBezTo>
                  <a:lnTo>
                    <a:pt x="1546278" y="1210347"/>
                  </a:lnTo>
                  <a:cubicBezTo>
                    <a:pt x="1546278" y="1234360"/>
                    <a:pt x="1526811" y="1253827"/>
                    <a:pt x="1502798" y="1253827"/>
                  </a:cubicBezTo>
                  <a:cubicBezTo>
                    <a:pt x="1259578" y="1314152"/>
                    <a:pt x="1078270" y="1426864"/>
                    <a:pt x="773138" y="1434801"/>
                  </a:cubicBezTo>
                  <a:cubicBezTo>
                    <a:pt x="468006" y="1442738"/>
                    <a:pt x="286699" y="1314152"/>
                    <a:pt x="43480" y="1253827"/>
                  </a:cubicBezTo>
                  <a:cubicBezTo>
                    <a:pt x="19467" y="1253827"/>
                    <a:pt x="0" y="1234360"/>
                    <a:pt x="0" y="1210347"/>
                  </a:cubicBezTo>
                  <a:lnTo>
                    <a:pt x="0" y="224515"/>
                  </a:lnTo>
                  <a:cubicBezTo>
                    <a:pt x="0" y="200502"/>
                    <a:pt x="19467" y="181035"/>
                    <a:pt x="43480" y="181035"/>
                  </a:cubicBezTo>
                  <a:cubicBezTo>
                    <a:pt x="286699" y="120710"/>
                    <a:pt x="491819" y="3234"/>
                    <a:pt x="773138" y="59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5B9BD5">
                    <a:lumMod val="5000"/>
                    <a:lumOff val="95000"/>
                  </a:srgbClr>
                </a:gs>
                <a:gs pos="54000">
                  <a:srgbClr val="5B9BD5">
                    <a:lumMod val="20000"/>
                    <a:lumOff val="8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3135EC9-D5F4-4D99-85B8-76BFA92435A4}"/>
                </a:ext>
              </a:extLst>
            </p:cNvPr>
            <p:cNvGrpSpPr/>
            <p:nvPr/>
          </p:nvGrpSpPr>
          <p:grpSpPr>
            <a:xfrm>
              <a:off x="3929062" y="4591070"/>
              <a:ext cx="1362076" cy="985135"/>
              <a:chOff x="4052887" y="4591070"/>
              <a:chExt cx="1114426" cy="985135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60" name="ひし形 59">
                <a:extLst>
                  <a:ext uri="{FF2B5EF4-FFF2-40B4-BE49-F238E27FC236}">
                    <a16:creationId xmlns:a16="http://schemas.microsoft.com/office/drawing/2014/main" id="{EB0E8F20-1239-4166-8F49-250E70A4D57E}"/>
                  </a:ext>
                </a:extLst>
              </p:cNvPr>
              <p:cNvSpPr/>
              <p:nvPr/>
            </p:nvSpPr>
            <p:spPr>
              <a:xfrm>
                <a:off x="4052887" y="5050293"/>
                <a:ext cx="1114426" cy="59870"/>
              </a:xfrm>
              <a:prstGeom prst="diamond">
                <a:avLst/>
              </a:prstGeom>
              <a:grpFill/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4EA6D19-F15D-4C21-A8E8-22DCE6648090}"/>
                  </a:ext>
                </a:extLst>
              </p:cNvPr>
              <p:cNvSpPr/>
              <p:nvPr/>
            </p:nvSpPr>
            <p:spPr>
              <a:xfrm>
                <a:off x="4058831" y="4798239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D774667-1345-4D9E-BFB9-C87ECA550066}"/>
                  </a:ext>
                </a:extLst>
              </p:cNvPr>
              <p:cNvSpPr/>
              <p:nvPr/>
            </p:nvSpPr>
            <p:spPr>
              <a:xfrm>
                <a:off x="4058831" y="4591070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B4E59857-20DE-4781-9B1F-3F6904F268F3}"/>
                  </a:ext>
                </a:extLst>
              </p:cNvPr>
              <p:cNvSpPr/>
              <p:nvPr/>
            </p:nvSpPr>
            <p:spPr>
              <a:xfrm flipV="1">
                <a:off x="4058831" y="5468205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5E18C79-C9BB-4C2C-BEB5-031E7ECEB1B5}"/>
                  </a:ext>
                </a:extLst>
              </p:cNvPr>
              <p:cNvSpPr/>
              <p:nvPr/>
            </p:nvSpPr>
            <p:spPr>
              <a:xfrm flipV="1">
                <a:off x="4058831" y="5261036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DD88FAD2-16EE-4709-933E-8278B08ADB80}"/>
              </a:ext>
            </a:extLst>
          </p:cNvPr>
          <p:cNvSpPr/>
          <p:nvPr/>
        </p:nvSpPr>
        <p:spPr>
          <a:xfrm>
            <a:off x="3751009" y="4544877"/>
            <a:ext cx="2441072" cy="1291328"/>
          </a:xfrm>
          <a:custGeom>
            <a:avLst/>
            <a:gdLst>
              <a:gd name="connsiteX0" fmla="*/ 165815 w 2703929"/>
              <a:gd name="connsiteY0" fmla="*/ 229400 h 1525257"/>
              <a:gd name="connsiteX1" fmla="*/ 86420 w 2703929"/>
              <a:gd name="connsiteY1" fmla="*/ 263780 h 1525257"/>
              <a:gd name="connsiteX2" fmla="*/ 342246 w 2703929"/>
              <a:gd name="connsiteY2" fmla="*/ 726124 h 1525257"/>
              <a:gd name="connsiteX3" fmla="*/ 415673 w 2703929"/>
              <a:gd name="connsiteY3" fmla="*/ 781092 h 1525257"/>
              <a:gd name="connsiteX4" fmla="*/ 413765 w 2703929"/>
              <a:gd name="connsiteY4" fmla="*/ 732833 h 1525257"/>
              <a:gd name="connsiteX5" fmla="*/ 423617 w 2703929"/>
              <a:gd name="connsiteY5" fmla="*/ 346250 h 1525257"/>
              <a:gd name="connsiteX6" fmla="*/ 428044 w 2703929"/>
              <a:gd name="connsiteY6" fmla="*/ 312142 h 1525257"/>
              <a:gd name="connsiteX7" fmla="*/ 360181 w 2703929"/>
              <a:gd name="connsiteY7" fmla="*/ 275643 h 1525257"/>
              <a:gd name="connsiteX8" fmla="*/ 165815 w 2703929"/>
              <a:gd name="connsiteY8" fmla="*/ 229400 h 1525257"/>
              <a:gd name="connsiteX9" fmla="*/ 2387871 w 2703929"/>
              <a:gd name="connsiteY9" fmla="*/ 69086 h 1525257"/>
              <a:gd name="connsiteX10" fmla="*/ 1991169 w 2703929"/>
              <a:gd name="connsiteY10" fmla="*/ 211707 h 1525257"/>
              <a:gd name="connsiteX11" fmla="*/ 1892782 w 2703929"/>
              <a:gd name="connsiteY11" fmla="*/ 277220 h 1525257"/>
              <a:gd name="connsiteX12" fmla="*/ 1903655 w 2703929"/>
              <a:gd name="connsiteY12" fmla="*/ 319180 h 1525257"/>
              <a:gd name="connsiteX13" fmla="*/ 1936057 w 2703929"/>
              <a:gd name="connsiteY13" fmla="*/ 934494 h 1525257"/>
              <a:gd name="connsiteX14" fmla="*/ 1935393 w 2703929"/>
              <a:gd name="connsiteY14" fmla="*/ 951391 h 1525257"/>
              <a:gd name="connsiteX15" fmla="*/ 1975648 w 2703929"/>
              <a:gd name="connsiteY15" fmla="*/ 933836 h 1525257"/>
              <a:gd name="connsiteX16" fmla="*/ 2206774 w 2703929"/>
              <a:gd name="connsiteY16" fmla="*/ 790613 h 1525257"/>
              <a:gd name="connsiteX17" fmla="*/ 2583864 w 2703929"/>
              <a:gd name="connsiteY17" fmla="*/ 132779 h 1525257"/>
              <a:gd name="connsiteX18" fmla="*/ 2387871 w 2703929"/>
              <a:gd name="connsiteY18" fmla="*/ 69086 h 1525257"/>
              <a:gd name="connsiteX19" fmla="*/ 2397997 w 2703929"/>
              <a:gd name="connsiteY19" fmla="*/ 0 h 1525257"/>
              <a:gd name="connsiteX20" fmla="*/ 2656940 w 2703929"/>
              <a:gd name="connsiteY20" fmla="*/ 105074 h 1525257"/>
              <a:gd name="connsiteX21" fmla="*/ 2235433 w 2703929"/>
              <a:gd name="connsiteY21" fmla="*/ 954284 h 1525257"/>
              <a:gd name="connsiteX22" fmla="*/ 1951532 w 2703929"/>
              <a:gd name="connsiteY22" fmla="*/ 1124527 h 1525257"/>
              <a:gd name="connsiteX23" fmla="*/ 1921448 w 2703929"/>
              <a:gd name="connsiteY23" fmla="*/ 1136336 h 1525257"/>
              <a:gd name="connsiteX24" fmla="*/ 1919799 w 2703929"/>
              <a:gd name="connsiteY24" fmla="*/ 1147272 h 1525257"/>
              <a:gd name="connsiteX25" fmla="*/ 1914010 w 2703929"/>
              <a:gd name="connsiteY25" fmla="*/ 1166096 h 1525257"/>
              <a:gd name="connsiteX26" fmla="*/ 1047647 w 2703929"/>
              <a:gd name="connsiteY26" fmla="*/ 1516996 h 1525257"/>
              <a:gd name="connsiteX27" fmla="*/ 437493 w 2703929"/>
              <a:gd name="connsiteY27" fmla="*/ 1026406 h 1525257"/>
              <a:gd name="connsiteX28" fmla="*/ 431925 w 2703929"/>
              <a:gd name="connsiteY28" fmla="*/ 999949 h 1525257"/>
              <a:gd name="connsiteX29" fmla="*/ 430011 w 2703929"/>
              <a:gd name="connsiteY29" fmla="*/ 985568 h 1525257"/>
              <a:gd name="connsiteX30" fmla="*/ 341251 w 2703929"/>
              <a:gd name="connsiteY30" fmla="*/ 922128 h 1525257"/>
              <a:gd name="connsiteX31" fmla="*/ 251898 w 2703929"/>
              <a:gd name="connsiteY31" fmla="*/ 841935 h 1525257"/>
              <a:gd name="connsiteX32" fmla="*/ 56693 w 2703929"/>
              <a:gd name="connsiteY32" fmla="*/ 195865 h 1525257"/>
              <a:gd name="connsiteX33" fmla="*/ 177497 w 2703929"/>
              <a:gd name="connsiteY33" fmla="*/ 141172 h 1525257"/>
              <a:gd name="connsiteX34" fmla="*/ 234485 w 2703929"/>
              <a:gd name="connsiteY34" fmla="*/ 139867 h 1525257"/>
              <a:gd name="connsiteX35" fmla="*/ 429080 w 2703929"/>
              <a:gd name="connsiteY35" fmla="*/ 194388 h 1525257"/>
              <a:gd name="connsiteX36" fmla="*/ 483525 w 2703929"/>
              <a:gd name="connsiteY36" fmla="*/ 223190 h 1525257"/>
              <a:gd name="connsiteX37" fmla="*/ 487861 w 2703929"/>
              <a:gd name="connsiteY37" fmla="*/ 223190 h 1525257"/>
              <a:gd name="connsiteX38" fmla="*/ 1043642 w 2703929"/>
              <a:gd name="connsiteY38" fmla="*/ 465339 h 1525257"/>
              <a:gd name="connsiteX39" fmla="*/ 1726872 w 2703929"/>
              <a:gd name="connsiteY39" fmla="*/ 239501 h 1525257"/>
              <a:gd name="connsiteX40" fmla="*/ 1801537 w 2703929"/>
              <a:gd name="connsiteY40" fmla="*/ 216367 h 1525257"/>
              <a:gd name="connsiteX41" fmla="*/ 1864923 w 2703929"/>
              <a:gd name="connsiteY41" fmla="*/ 173837 h 1525257"/>
              <a:gd name="connsiteX42" fmla="*/ 2277341 w 2703929"/>
              <a:gd name="connsiteY42" fmla="*/ 11141 h 1525257"/>
              <a:gd name="connsiteX43" fmla="*/ 2397997 w 2703929"/>
              <a:gd name="connsiteY43" fmla="*/ 0 h 152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03929" h="1525257">
                <a:moveTo>
                  <a:pt x="165815" y="229400"/>
                </a:moveTo>
                <a:cubicBezTo>
                  <a:pt x="131294" y="231736"/>
                  <a:pt x="103919" y="242911"/>
                  <a:pt x="86420" y="263780"/>
                </a:cubicBezTo>
                <a:cubicBezTo>
                  <a:pt x="16425" y="347260"/>
                  <a:pt x="130962" y="554259"/>
                  <a:pt x="342246" y="726124"/>
                </a:cubicBezTo>
                <a:lnTo>
                  <a:pt x="415673" y="781092"/>
                </a:lnTo>
                <a:lnTo>
                  <a:pt x="413765" y="732833"/>
                </a:lnTo>
                <a:cubicBezTo>
                  <a:pt x="410510" y="598511"/>
                  <a:pt x="412853" y="448687"/>
                  <a:pt x="423617" y="346250"/>
                </a:cubicBezTo>
                <a:lnTo>
                  <a:pt x="428044" y="312142"/>
                </a:lnTo>
                <a:lnTo>
                  <a:pt x="360181" y="275643"/>
                </a:lnTo>
                <a:cubicBezTo>
                  <a:pt x="285458" y="242275"/>
                  <a:pt x="217597" y="225895"/>
                  <a:pt x="165815" y="229400"/>
                </a:cubicBezTo>
                <a:close/>
                <a:moveTo>
                  <a:pt x="2387871" y="69086"/>
                </a:moveTo>
                <a:cubicBezTo>
                  <a:pt x="2276780" y="77125"/>
                  <a:pt x="2135855" y="126732"/>
                  <a:pt x="1991169" y="211707"/>
                </a:cubicBezTo>
                <a:lnTo>
                  <a:pt x="1892782" y="277220"/>
                </a:lnTo>
                <a:lnTo>
                  <a:pt x="1903655" y="319180"/>
                </a:lnTo>
                <a:cubicBezTo>
                  <a:pt x="1935406" y="470012"/>
                  <a:pt x="1941857" y="739411"/>
                  <a:pt x="1936057" y="934494"/>
                </a:cubicBezTo>
                <a:lnTo>
                  <a:pt x="1935393" y="951391"/>
                </a:lnTo>
                <a:lnTo>
                  <a:pt x="1975648" y="933836"/>
                </a:lnTo>
                <a:cubicBezTo>
                  <a:pt x="2051455" y="896194"/>
                  <a:pt x="2129815" y="848139"/>
                  <a:pt x="2206774" y="790613"/>
                </a:cubicBezTo>
                <a:cubicBezTo>
                  <a:pt x="2514606" y="560506"/>
                  <a:pt x="2683435" y="265984"/>
                  <a:pt x="2583864" y="132779"/>
                </a:cubicBezTo>
                <a:cubicBezTo>
                  <a:pt x="2546525" y="82828"/>
                  <a:pt x="2476744" y="62655"/>
                  <a:pt x="2387871" y="69086"/>
                </a:cubicBezTo>
                <a:close/>
                <a:moveTo>
                  <a:pt x="2397997" y="0"/>
                </a:moveTo>
                <a:cubicBezTo>
                  <a:pt x="2511944" y="71"/>
                  <a:pt x="2603891" y="34107"/>
                  <a:pt x="2656940" y="105074"/>
                </a:cubicBezTo>
                <a:cubicBezTo>
                  <a:pt x="2798403" y="294321"/>
                  <a:pt x="2609688" y="674525"/>
                  <a:pt x="2235433" y="954284"/>
                </a:cubicBezTo>
                <a:cubicBezTo>
                  <a:pt x="2141869" y="1024224"/>
                  <a:pt x="2045567" y="1081264"/>
                  <a:pt x="1951532" y="1124527"/>
                </a:cubicBezTo>
                <a:lnTo>
                  <a:pt x="1921448" y="1136336"/>
                </a:lnTo>
                <a:lnTo>
                  <a:pt x="1919799" y="1147272"/>
                </a:lnTo>
                <a:cubicBezTo>
                  <a:pt x="1917950" y="1156340"/>
                  <a:pt x="1916012" y="1162741"/>
                  <a:pt x="1914010" y="1166096"/>
                </a:cubicBezTo>
                <a:cubicBezTo>
                  <a:pt x="1731745" y="1364249"/>
                  <a:pt x="1388666" y="1569250"/>
                  <a:pt x="1047647" y="1516996"/>
                </a:cubicBezTo>
                <a:cubicBezTo>
                  <a:pt x="906858" y="1498082"/>
                  <a:pt x="479167" y="1134222"/>
                  <a:pt x="437493" y="1026406"/>
                </a:cubicBezTo>
                <a:cubicBezTo>
                  <a:pt x="435555" y="1019668"/>
                  <a:pt x="433695" y="1010752"/>
                  <a:pt x="431925" y="999949"/>
                </a:cubicBezTo>
                <a:lnTo>
                  <a:pt x="430011" y="985568"/>
                </a:lnTo>
                <a:lnTo>
                  <a:pt x="341251" y="922128"/>
                </a:lnTo>
                <a:cubicBezTo>
                  <a:pt x="310866" y="897749"/>
                  <a:pt x="280937" y="870974"/>
                  <a:pt x="251898" y="841935"/>
                </a:cubicBezTo>
                <a:cubicBezTo>
                  <a:pt x="19586" y="609623"/>
                  <a:pt x="-67809" y="320369"/>
                  <a:pt x="56693" y="195865"/>
                </a:cubicBezTo>
                <a:cubicBezTo>
                  <a:pt x="87819" y="164740"/>
                  <a:pt x="129241" y="146857"/>
                  <a:pt x="177497" y="141172"/>
                </a:cubicBezTo>
                <a:cubicBezTo>
                  <a:pt x="195593" y="139040"/>
                  <a:pt x="214650" y="138624"/>
                  <a:pt x="234485" y="139867"/>
                </a:cubicBezTo>
                <a:cubicBezTo>
                  <a:pt x="293990" y="143597"/>
                  <a:pt x="360499" y="162267"/>
                  <a:pt x="429080" y="194388"/>
                </a:cubicBezTo>
                <a:lnTo>
                  <a:pt x="483525" y="223190"/>
                </a:lnTo>
                <a:lnTo>
                  <a:pt x="487861" y="223190"/>
                </a:lnTo>
                <a:cubicBezTo>
                  <a:pt x="576279" y="247519"/>
                  <a:pt x="780292" y="427951"/>
                  <a:pt x="1043642" y="465339"/>
                </a:cubicBezTo>
                <a:cubicBezTo>
                  <a:pt x="1217812" y="453531"/>
                  <a:pt x="1540884" y="305075"/>
                  <a:pt x="1726872" y="239501"/>
                </a:cubicBezTo>
                <a:lnTo>
                  <a:pt x="1801537" y="216367"/>
                </a:lnTo>
                <a:lnTo>
                  <a:pt x="1864923" y="173837"/>
                </a:lnTo>
                <a:cubicBezTo>
                  <a:pt x="2007499" y="88605"/>
                  <a:pt x="2150604" y="33385"/>
                  <a:pt x="2277341" y="11141"/>
                </a:cubicBezTo>
                <a:cubicBezTo>
                  <a:pt x="2319587" y="3727"/>
                  <a:pt x="2360014" y="-23"/>
                  <a:pt x="2397997" y="0"/>
                </a:cubicBezTo>
                <a:close/>
              </a:path>
            </a:pathLst>
          </a:custGeom>
          <a:gradFill flip="none" rotWithShape="1">
            <a:gsLst>
              <a:gs pos="39000">
                <a:srgbClr val="5B9BD5">
                  <a:lumMod val="5000"/>
                  <a:lumOff val="95000"/>
                </a:srgbClr>
              </a:gs>
              <a:gs pos="44000">
                <a:srgbClr val="5B9BD5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kumimoji="1" lang="ja-JP" altLang="en-US" kern="0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21F21D3-B83A-46DD-B8F3-5A048554619B}"/>
              </a:ext>
            </a:extLst>
          </p:cNvPr>
          <p:cNvGrpSpPr/>
          <p:nvPr/>
        </p:nvGrpSpPr>
        <p:grpSpPr>
          <a:xfrm>
            <a:off x="846049" y="4255672"/>
            <a:ext cx="2531550" cy="1709900"/>
            <a:chOff x="1196983" y="4613765"/>
            <a:chExt cx="2110080" cy="1425224"/>
          </a:xfrm>
        </p:grpSpPr>
        <p:sp>
          <p:nvSpPr>
            <p:cNvPr id="67" name="円: 塗りつぶしなし 66">
              <a:extLst>
                <a:ext uri="{FF2B5EF4-FFF2-40B4-BE49-F238E27FC236}">
                  <a16:creationId xmlns:a16="http://schemas.microsoft.com/office/drawing/2014/main" id="{28EAC0B8-A90A-452D-BF6F-7FE5DE0CBC64}"/>
                </a:ext>
              </a:extLst>
            </p:cNvPr>
            <p:cNvSpPr/>
            <p:nvPr/>
          </p:nvSpPr>
          <p:spPr>
            <a:xfrm rot="18900000">
              <a:off x="2187536" y="4899740"/>
              <a:ext cx="1119527" cy="510932"/>
            </a:xfrm>
            <a:prstGeom prst="donut">
              <a:avLst>
                <a:gd name="adj" fmla="val 10169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C8C1BEF-64A8-4B82-B08A-F5D86100E3EA}"/>
                </a:ext>
              </a:extLst>
            </p:cNvPr>
            <p:cNvSpPr/>
            <p:nvPr/>
          </p:nvSpPr>
          <p:spPr>
            <a:xfrm rot="521466">
              <a:off x="1270703" y="4613765"/>
              <a:ext cx="759497" cy="918988"/>
            </a:xfrm>
            <a:custGeom>
              <a:avLst/>
              <a:gdLst>
                <a:gd name="connsiteX0" fmla="*/ 618775 w 759497"/>
                <a:gd name="connsiteY0" fmla="*/ 95 h 918988"/>
                <a:gd name="connsiteX1" fmla="*/ 724596 w 759497"/>
                <a:gd name="connsiteY1" fmla="*/ 34901 h 918988"/>
                <a:gd name="connsiteX2" fmla="*/ 453408 w 759497"/>
                <a:gd name="connsiteY2" fmla="*/ 667373 h 918988"/>
                <a:gd name="connsiteX3" fmla="*/ 169935 w 759497"/>
                <a:gd name="connsiteY3" fmla="*/ 889145 h 918988"/>
                <a:gd name="connsiteX4" fmla="*/ 110712 w 759497"/>
                <a:gd name="connsiteY4" fmla="*/ 918988 h 918988"/>
                <a:gd name="connsiteX5" fmla="*/ 94068 w 759497"/>
                <a:gd name="connsiteY5" fmla="*/ 874749 h 918988"/>
                <a:gd name="connsiteX6" fmla="*/ 160011 w 759497"/>
                <a:gd name="connsiteY6" fmla="*/ 838139 h 918988"/>
                <a:gd name="connsiteX7" fmla="*/ 416669 w 759497"/>
                <a:gd name="connsiteY7" fmla="*/ 630634 h 918988"/>
                <a:gd name="connsiteX8" fmla="*/ 687857 w 759497"/>
                <a:gd name="connsiteY8" fmla="*/ 71640 h 918988"/>
                <a:gd name="connsiteX9" fmla="*/ 128863 w 759497"/>
                <a:gd name="connsiteY9" fmla="*/ 342829 h 918988"/>
                <a:gd name="connsiteX10" fmla="*/ 48132 w 759497"/>
                <a:gd name="connsiteY10" fmla="*/ 429408 h 918988"/>
                <a:gd name="connsiteX11" fmla="*/ 5288 w 759497"/>
                <a:gd name="connsiteY11" fmla="*/ 482584 h 918988"/>
                <a:gd name="connsiteX12" fmla="*/ 0 w 759497"/>
                <a:gd name="connsiteY12" fmla="*/ 406896 h 918988"/>
                <a:gd name="connsiteX13" fmla="*/ 4735 w 759497"/>
                <a:gd name="connsiteY13" fmla="*/ 400819 h 918988"/>
                <a:gd name="connsiteX14" fmla="*/ 92124 w 759497"/>
                <a:gd name="connsiteY14" fmla="*/ 306090 h 918988"/>
                <a:gd name="connsiteX15" fmla="*/ 618775 w 759497"/>
                <a:gd name="connsiteY15" fmla="*/ 95 h 918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9497" h="918988">
                  <a:moveTo>
                    <a:pt x="618775" y="95"/>
                  </a:moveTo>
                  <a:cubicBezTo>
                    <a:pt x="663251" y="-1158"/>
                    <a:pt x="699655" y="9960"/>
                    <a:pt x="724596" y="34901"/>
                  </a:cubicBezTo>
                  <a:cubicBezTo>
                    <a:pt x="824362" y="134667"/>
                    <a:pt x="702946" y="417834"/>
                    <a:pt x="453408" y="667373"/>
                  </a:cubicBezTo>
                  <a:cubicBezTo>
                    <a:pt x="359831" y="760950"/>
                    <a:pt x="261525" y="836510"/>
                    <a:pt x="169935" y="889145"/>
                  </a:cubicBezTo>
                  <a:lnTo>
                    <a:pt x="110712" y="918988"/>
                  </a:lnTo>
                  <a:lnTo>
                    <a:pt x="94068" y="874749"/>
                  </a:lnTo>
                  <a:lnTo>
                    <a:pt x="160011" y="838139"/>
                  </a:lnTo>
                  <a:cubicBezTo>
                    <a:pt x="241776" y="787406"/>
                    <a:pt x="330701" y="716602"/>
                    <a:pt x="416669" y="630634"/>
                  </a:cubicBezTo>
                  <a:cubicBezTo>
                    <a:pt x="645917" y="401386"/>
                    <a:pt x="767332" y="151116"/>
                    <a:pt x="687857" y="71640"/>
                  </a:cubicBezTo>
                  <a:cubicBezTo>
                    <a:pt x="608382" y="-7835"/>
                    <a:pt x="358112" y="113580"/>
                    <a:pt x="128863" y="342829"/>
                  </a:cubicBezTo>
                  <a:cubicBezTo>
                    <a:pt x="100207" y="371485"/>
                    <a:pt x="73236" y="400469"/>
                    <a:pt x="48132" y="429408"/>
                  </a:cubicBezTo>
                  <a:lnTo>
                    <a:pt x="5288" y="482584"/>
                  </a:lnTo>
                  <a:lnTo>
                    <a:pt x="0" y="406896"/>
                  </a:lnTo>
                  <a:lnTo>
                    <a:pt x="4735" y="400819"/>
                  </a:lnTo>
                  <a:cubicBezTo>
                    <a:pt x="31742" y="369000"/>
                    <a:pt x="60932" y="337282"/>
                    <a:pt x="92124" y="306090"/>
                  </a:cubicBezTo>
                  <a:cubicBezTo>
                    <a:pt x="279278" y="118936"/>
                    <a:pt x="485348" y="3851"/>
                    <a:pt x="618775" y="95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5BD3E118-4066-4CE1-AD46-3F17824950DA}"/>
                </a:ext>
              </a:extLst>
            </p:cNvPr>
            <p:cNvSpPr/>
            <p:nvPr/>
          </p:nvSpPr>
          <p:spPr>
            <a:xfrm>
              <a:off x="2470549" y="4870086"/>
              <a:ext cx="306417" cy="780398"/>
            </a:xfrm>
            <a:custGeom>
              <a:avLst/>
              <a:gdLst>
                <a:gd name="connsiteX0" fmla="*/ 174189 w 226915"/>
                <a:gd name="connsiteY0" fmla="*/ 854 h 797052"/>
                <a:gd name="connsiteX1" fmla="*/ 168125 w 226915"/>
                <a:gd name="connsiteY1" fmla="*/ 595314 h 797052"/>
                <a:gd name="connsiteX2" fmla="*/ 40034 w 226915"/>
                <a:gd name="connsiteY2" fmla="*/ 756763 h 797052"/>
                <a:gd name="connsiteX3" fmla="*/ 0 w 226915"/>
                <a:gd name="connsiteY3" fmla="*/ 797052 h 797052"/>
                <a:gd name="connsiteX4" fmla="*/ 41725 w 226915"/>
                <a:gd name="connsiteY4" fmla="*/ 727674 h 797052"/>
                <a:gd name="connsiteX5" fmla="*/ 65396 w 226915"/>
                <a:gd name="connsiteY5" fmla="*/ 22496 h 797052"/>
                <a:gd name="connsiteX6" fmla="*/ 65039 w 226915"/>
                <a:gd name="connsiteY6" fmla="*/ 22061 h 797052"/>
                <a:gd name="connsiteX7" fmla="*/ 72727 w 226915"/>
                <a:gd name="connsiteY7" fmla="*/ 19646 h 797052"/>
                <a:gd name="connsiteX8" fmla="*/ 174189 w 226915"/>
                <a:gd name="connsiteY8" fmla="*/ 854 h 797052"/>
                <a:gd name="connsiteX0" fmla="*/ 174189 w 226915"/>
                <a:gd name="connsiteY0" fmla="*/ 0 h 796198"/>
                <a:gd name="connsiteX1" fmla="*/ 168125 w 226915"/>
                <a:gd name="connsiteY1" fmla="*/ 594460 h 796198"/>
                <a:gd name="connsiteX2" fmla="*/ 40034 w 226915"/>
                <a:gd name="connsiteY2" fmla="*/ 755909 h 796198"/>
                <a:gd name="connsiteX3" fmla="*/ 0 w 226915"/>
                <a:gd name="connsiteY3" fmla="*/ 796198 h 796198"/>
                <a:gd name="connsiteX4" fmla="*/ 41725 w 226915"/>
                <a:gd name="connsiteY4" fmla="*/ 726820 h 796198"/>
                <a:gd name="connsiteX5" fmla="*/ 65396 w 226915"/>
                <a:gd name="connsiteY5" fmla="*/ 21642 h 796198"/>
                <a:gd name="connsiteX6" fmla="*/ 65039 w 226915"/>
                <a:gd name="connsiteY6" fmla="*/ 21207 h 796198"/>
                <a:gd name="connsiteX7" fmla="*/ 174189 w 226915"/>
                <a:gd name="connsiteY7" fmla="*/ 0 h 796198"/>
                <a:gd name="connsiteX0" fmla="*/ 174189 w 226915"/>
                <a:gd name="connsiteY0" fmla="*/ 0 h 796198"/>
                <a:gd name="connsiteX1" fmla="*/ 168125 w 226915"/>
                <a:gd name="connsiteY1" fmla="*/ 594460 h 796198"/>
                <a:gd name="connsiteX2" fmla="*/ 40034 w 226915"/>
                <a:gd name="connsiteY2" fmla="*/ 755909 h 796198"/>
                <a:gd name="connsiteX3" fmla="*/ 0 w 226915"/>
                <a:gd name="connsiteY3" fmla="*/ 796198 h 796198"/>
                <a:gd name="connsiteX4" fmla="*/ 41725 w 226915"/>
                <a:gd name="connsiteY4" fmla="*/ 726820 h 796198"/>
                <a:gd name="connsiteX5" fmla="*/ 65396 w 226915"/>
                <a:gd name="connsiteY5" fmla="*/ 21642 h 796198"/>
                <a:gd name="connsiteX6" fmla="*/ 66803 w 226915"/>
                <a:gd name="connsiteY6" fmla="*/ 51517 h 796198"/>
                <a:gd name="connsiteX7" fmla="*/ 174189 w 226915"/>
                <a:gd name="connsiteY7" fmla="*/ 0 h 796198"/>
                <a:gd name="connsiteX0" fmla="*/ 134155 w 186881"/>
                <a:gd name="connsiteY0" fmla="*/ 0 h 755909"/>
                <a:gd name="connsiteX1" fmla="*/ 128091 w 186881"/>
                <a:gd name="connsiteY1" fmla="*/ 594460 h 755909"/>
                <a:gd name="connsiteX2" fmla="*/ 0 w 186881"/>
                <a:gd name="connsiteY2" fmla="*/ 755909 h 755909"/>
                <a:gd name="connsiteX3" fmla="*/ 1691 w 186881"/>
                <a:gd name="connsiteY3" fmla="*/ 726820 h 755909"/>
                <a:gd name="connsiteX4" fmla="*/ 25362 w 186881"/>
                <a:gd name="connsiteY4" fmla="*/ 21642 h 755909"/>
                <a:gd name="connsiteX5" fmla="*/ 26769 w 186881"/>
                <a:gd name="connsiteY5" fmla="*/ 51517 h 755909"/>
                <a:gd name="connsiteX6" fmla="*/ 134155 w 186881"/>
                <a:gd name="connsiteY6" fmla="*/ 0 h 755909"/>
                <a:gd name="connsiteX0" fmla="*/ 138558 w 191284"/>
                <a:gd name="connsiteY0" fmla="*/ 0 h 755909"/>
                <a:gd name="connsiteX1" fmla="*/ 132494 w 191284"/>
                <a:gd name="connsiteY1" fmla="*/ 594460 h 755909"/>
                <a:gd name="connsiteX2" fmla="*/ 4403 w 191284"/>
                <a:gd name="connsiteY2" fmla="*/ 755909 h 755909"/>
                <a:gd name="connsiteX3" fmla="*/ 29765 w 191284"/>
                <a:gd name="connsiteY3" fmla="*/ 21642 h 755909"/>
                <a:gd name="connsiteX4" fmla="*/ 31172 w 191284"/>
                <a:gd name="connsiteY4" fmla="*/ 51517 h 755909"/>
                <a:gd name="connsiteX5" fmla="*/ 138558 w 191284"/>
                <a:gd name="connsiteY5" fmla="*/ 0 h 755909"/>
                <a:gd name="connsiteX0" fmla="*/ 143432 w 196158"/>
                <a:gd name="connsiteY0" fmla="*/ 0 h 704614"/>
                <a:gd name="connsiteX1" fmla="*/ 137368 w 196158"/>
                <a:gd name="connsiteY1" fmla="*/ 594460 h 704614"/>
                <a:gd name="connsiteX2" fmla="*/ 3985 w 196158"/>
                <a:gd name="connsiteY2" fmla="*/ 704614 h 704614"/>
                <a:gd name="connsiteX3" fmla="*/ 34639 w 196158"/>
                <a:gd name="connsiteY3" fmla="*/ 21642 h 704614"/>
                <a:gd name="connsiteX4" fmla="*/ 36046 w 196158"/>
                <a:gd name="connsiteY4" fmla="*/ 51517 h 704614"/>
                <a:gd name="connsiteX5" fmla="*/ 143432 w 196158"/>
                <a:gd name="connsiteY5" fmla="*/ 0 h 704614"/>
                <a:gd name="connsiteX0" fmla="*/ 144890 w 197616"/>
                <a:gd name="connsiteY0" fmla="*/ 0 h 704614"/>
                <a:gd name="connsiteX1" fmla="*/ 138826 w 197616"/>
                <a:gd name="connsiteY1" fmla="*/ 594460 h 704614"/>
                <a:gd name="connsiteX2" fmla="*/ 5443 w 197616"/>
                <a:gd name="connsiteY2" fmla="*/ 704614 h 704614"/>
                <a:gd name="connsiteX3" fmla="*/ 37504 w 197616"/>
                <a:gd name="connsiteY3" fmla="*/ 51517 h 704614"/>
                <a:gd name="connsiteX4" fmla="*/ 144890 w 197616"/>
                <a:gd name="connsiteY4" fmla="*/ 0 h 704614"/>
                <a:gd name="connsiteX0" fmla="*/ 174257 w 226983"/>
                <a:gd name="connsiteY0" fmla="*/ 0 h 760572"/>
                <a:gd name="connsiteX1" fmla="*/ 168193 w 226983"/>
                <a:gd name="connsiteY1" fmla="*/ 594460 h 760572"/>
                <a:gd name="connsiteX2" fmla="*/ 3059 w 226983"/>
                <a:gd name="connsiteY2" fmla="*/ 760572 h 760572"/>
                <a:gd name="connsiteX3" fmla="*/ 66871 w 226983"/>
                <a:gd name="connsiteY3" fmla="*/ 51517 h 760572"/>
                <a:gd name="connsiteX4" fmla="*/ 174257 w 226983"/>
                <a:gd name="connsiteY4" fmla="*/ 0 h 760572"/>
                <a:gd name="connsiteX0" fmla="*/ 174257 w 226983"/>
                <a:gd name="connsiteY0" fmla="*/ 0 h 764116"/>
                <a:gd name="connsiteX1" fmla="*/ 168193 w 226983"/>
                <a:gd name="connsiteY1" fmla="*/ 594460 h 764116"/>
                <a:gd name="connsiteX2" fmla="*/ 3059 w 226983"/>
                <a:gd name="connsiteY2" fmla="*/ 760572 h 764116"/>
                <a:gd name="connsiteX3" fmla="*/ 66871 w 226983"/>
                <a:gd name="connsiteY3" fmla="*/ 51517 h 764116"/>
                <a:gd name="connsiteX4" fmla="*/ 174257 w 226983"/>
                <a:gd name="connsiteY4" fmla="*/ 0 h 76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983" h="764116">
                  <a:moveTo>
                    <a:pt x="174257" y="0"/>
                  </a:moveTo>
                  <a:cubicBezTo>
                    <a:pt x="279378" y="69565"/>
                    <a:pt x="200230" y="540772"/>
                    <a:pt x="168193" y="594460"/>
                  </a:cubicBezTo>
                  <a:cubicBezTo>
                    <a:pt x="132152" y="647173"/>
                    <a:pt x="20838" y="788170"/>
                    <a:pt x="3059" y="760572"/>
                  </a:cubicBezTo>
                  <a:cubicBezTo>
                    <a:pt x="-13828" y="670082"/>
                    <a:pt x="43630" y="168953"/>
                    <a:pt x="66871" y="51517"/>
                  </a:cubicBezTo>
                  <a:lnTo>
                    <a:pt x="174257" y="0"/>
                  </a:lnTo>
                  <a:close/>
                </a:path>
              </a:pathLst>
            </a:custGeom>
            <a:gradFill flip="none" rotWithShape="1">
              <a:gsLst>
                <a:gs pos="28000">
                  <a:srgbClr val="5B9BD5">
                    <a:lumMod val="5000"/>
                    <a:lumOff val="95000"/>
                  </a:srgbClr>
                </a:gs>
                <a:gs pos="35000">
                  <a:srgbClr val="5B9BD5">
                    <a:lumMod val="20000"/>
                    <a:lumOff val="8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C8713C-E0C6-40C8-B73B-C9CB10B4BFA0}"/>
                </a:ext>
              </a:extLst>
            </p:cNvPr>
            <p:cNvSpPr/>
            <p:nvPr/>
          </p:nvSpPr>
          <p:spPr>
            <a:xfrm>
              <a:off x="1196983" y="4889575"/>
              <a:ext cx="1511900" cy="1149414"/>
            </a:xfrm>
            <a:custGeom>
              <a:avLst/>
              <a:gdLst>
                <a:gd name="connsiteX0" fmla="*/ 1758083 w 1866563"/>
                <a:gd name="connsiteY0" fmla="*/ 8 h 1311310"/>
                <a:gd name="connsiteX1" fmla="*/ 1785047 w 1866563"/>
                <a:gd name="connsiteY1" fmla="*/ 3946 h 1311310"/>
                <a:gd name="connsiteX2" fmla="*/ 1823147 w 1866563"/>
                <a:gd name="connsiteY2" fmla="*/ 903206 h 1311310"/>
                <a:gd name="connsiteX3" fmla="*/ 768252 w 1866563"/>
                <a:gd name="connsiteY3" fmla="*/ 1304112 h 1311310"/>
                <a:gd name="connsiteX4" fmla="*/ 94642 w 1866563"/>
                <a:gd name="connsiteY4" fmla="*/ 880197 h 1311310"/>
                <a:gd name="connsiteX5" fmla="*/ 51779 w 1866563"/>
                <a:gd name="connsiteY5" fmla="*/ 47615 h 1311310"/>
                <a:gd name="connsiteX6" fmla="*/ 768252 w 1866563"/>
                <a:gd name="connsiteY6" fmla="*/ 257218 h 1311310"/>
                <a:gd name="connsiteX7" fmla="*/ 1758083 w 1866563"/>
                <a:gd name="connsiteY7" fmla="*/ 8 h 1311310"/>
                <a:gd name="connsiteX0" fmla="*/ 1770054 w 1878534"/>
                <a:gd name="connsiteY0" fmla="*/ 8 h 1311310"/>
                <a:gd name="connsiteX1" fmla="*/ 1797018 w 1878534"/>
                <a:gd name="connsiteY1" fmla="*/ 3946 h 1311310"/>
                <a:gd name="connsiteX2" fmla="*/ 1835118 w 1878534"/>
                <a:gd name="connsiteY2" fmla="*/ 903206 h 1311310"/>
                <a:gd name="connsiteX3" fmla="*/ 780223 w 1878534"/>
                <a:gd name="connsiteY3" fmla="*/ 1304112 h 1311310"/>
                <a:gd name="connsiteX4" fmla="*/ 81213 w 1878534"/>
                <a:gd name="connsiteY4" fmla="*/ 854797 h 1311310"/>
                <a:gd name="connsiteX5" fmla="*/ 63750 w 1878534"/>
                <a:gd name="connsiteY5" fmla="*/ 47615 h 1311310"/>
                <a:gd name="connsiteX6" fmla="*/ 780223 w 1878534"/>
                <a:gd name="connsiteY6" fmla="*/ 257218 h 1311310"/>
                <a:gd name="connsiteX7" fmla="*/ 1770054 w 1878534"/>
                <a:gd name="connsiteY7" fmla="*/ 8 h 1311310"/>
                <a:gd name="connsiteX0" fmla="*/ 1742931 w 1851411"/>
                <a:gd name="connsiteY0" fmla="*/ 8 h 1311310"/>
                <a:gd name="connsiteX1" fmla="*/ 1769895 w 1851411"/>
                <a:gd name="connsiteY1" fmla="*/ 3946 h 1311310"/>
                <a:gd name="connsiteX2" fmla="*/ 1807995 w 1851411"/>
                <a:gd name="connsiteY2" fmla="*/ 903206 h 1311310"/>
                <a:gd name="connsiteX3" fmla="*/ 753100 w 1851411"/>
                <a:gd name="connsiteY3" fmla="*/ 1304112 h 1311310"/>
                <a:gd name="connsiteX4" fmla="*/ 54090 w 1851411"/>
                <a:gd name="connsiteY4" fmla="*/ 854797 h 1311310"/>
                <a:gd name="connsiteX5" fmla="*/ 36627 w 1851411"/>
                <a:gd name="connsiteY5" fmla="*/ 47615 h 1311310"/>
                <a:gd name="connsiteX6" fmla="*/ 753100 w 1851411"/>
                <a:gd name="connsiteY6" fmla="*/ 257218 h 1311310"/>
                <a:gd name="connsiteX7" fmla="*/ 1742931 w 1851411"/>
                <a:gd name="connsiteY7" fmla="*/ 8 h 1311310"/>
                <a:gd name="connsiteX0" fmla="*/ 1706411 w 1814891"/>
                <a:gd name="connsiteY0" fmla="*/ 8 h 1311310"/>
                <a:gd name="connsiteX1" fmla="*/ 1733375 w 1814891"/>
                <a:gd name="connsiteY1" fmla="*/ 3946 h 1311310"/>
                <a:gd name="connsiteX2" fmla="*/ 1771475 w 1814891"/>
                <a:gd name="connsiteY2" fmla="*/ 903206 h 1311310"/>
                <a:gd name="connsiteX3" fmla="*/ 716580 w 1814891"/>
                <a:gd name="connsiteY3" fmla="*/ 1304112 h 1311310"/>
                <a:gd name="connsiteX4" fmla="*/ 17570 w 1814891"/>
                <a:gd name="connsiteY4" fmla="*/ 854797 h 1311310"/>
                <a:gd name="connsiteX5" fmla="*/ 76307 w 1814891"/>
                <a:gd name="connsiteY5" fmla="*/ 98415 h 1311310"/>
                <a:gd name="connsiteX6" fmla="*/ 716580 w 1814891"/>
                <a:gd name="connsiteY6" fmla="*/ 257218 h 1311310"/>
                <a:gd name="connsiteX7" fmla="*/ 1706411 w 1814891"/>
                <a:gd name="connsiteY7" fmla="*/ 8 h 1311310"/>
                <a:gd name="connsiteX0" fmla="*/ 1675907 w 1784387"/>
                <a:gd name="connsiteY0" fmla="*/ 8 h 1311310"/>
                <a:gd name="connsiteX1" fmla="*/ 1702871 w 1784387"/>
                <a:gd name="connsiteY1" fmla="*/ 3946 h 1311310"/>
                <a:gd name="connsiteX2" fmla="*/ 1740971 w 1784387"/>
                <a:gd name="connsiteY2" fmla="*/ 903206 h 1311310"/>
                <a:gd name="connsiteX3" fmla="*/ 686076 w 1784387"/>
                <a:gd name="connsiteY3" fmla="*/ 1304112 h 1311310"/>
                <a:gd name="connsiteX4" fmla="*/ 37866 w 1784387"/>
                <a:gd name="connsiteY4" fmla="*/ 899247 h 1311310"/>
                <a:gd name="connsiteX5" fmla="*/ 45803 w 1784387"/>
                <a:gd name="connsiteY5" fmla="*/ 98415 h 1311310"/>
                <a:gd name="connsiteX6" fmla="*/ 686076 w 1784387"/>
                <a:gd name="connsiteY6" fmla="*/ 257218 h 1311310"/>
                <a:gd name="connsiteX7" fmla="*/ 1675907 w 1784387"/>
                <a:gd name="connsiteY7" fmla="*/ 8 h 1311310"/>
                <a:gd name="connsiteX0" fmla="*/ 1675907 w 1784387"/>
                <a:gd name="connsiteY0" fmla="*/ 8 h 1311310"/>
                <a:gd name="connsiteX1" fmla="*/ 1702871 w 1784387"/>
                <a:gd name="connsiteY1" fmla="*/ 3946 h 1311310"/>
                <a:gd name="connsiteX2" fmla="*/ 1740971 w 1784387"/>
                <a:gd name="connsiteY2" fmla="*/ 903206 h 1311310"/>
                <a:gd name="connsiteX3" fmla="*/ 686076 w 1784387"/>
                <a:gd name="connsiteY3" fmla="*/ 1304112 h 1311310"/>
                <a:gd name="connsiteX4" fmla="*/ 37866 w 1784387"/>
                <a:gd name="connsiteY4" fmla="*/ 899247 h 1311310"/>
                <a:gd name="connsiteX5" fmla="*/ 45803 w 1784387"/>
                <a:gd name="connsiteY5" fmla="*/ 98415 h 1311310"/>
                <a:gd name="connsiteX6" fmla="*/ 686076 w 1784387"/>
                <a:gd name="connsiteY6" fmla="*/ 257218 h 1311310"/>
                <a:gd name="connsiteX7" fmla="*/ 1675907 w 1784387"/>
                <a:gd name="connsiteY7" fmla="*/ 8 h 1311310"/>
                <a:gd name="connsiteX0" fmla="*/ 686076 w 1803690"/>
                <a:gd name="connsiteY0" fmla="*/ 274041 h 1328133"/>
                <a:gd name="connsiteX1" fmla="*/ 1702871 w 1803690"/>
                <a:gd name="connsiteY1" fmla="*/ 20769 h 1328133"/>
                <a:gd name="connsiteX2" fmla="*/ 1740971 w 1803690"/>
                <a:gd name="connsiteY2" fmla="*/ 920029 h 1328133"/>
                <a:gd name="connsiteX3" fmla="*/ 686076 w 1803690"/>
                <a:gd name="connsiteY3" fmla="*/ 1320935 h 1328133"/>
                <a:gd name="connsiteX4" fmla="*/ 37866 w 1803690"/>
                <a:gd name="connsiteY4" fmla="*/ 916070 h 1328133"/>
                <a:gd name="connsiteX5" fmla="*/ 45803 w 1803690"/>
                <a:gd name="connsiteY5" fmla="*/ 115238 h 1328133"/>
                <a:gd name="connsiteX6" fmla="*/ 686076 w 1803690"/>
                <a:gd name="connsiteY6" fmla="*/ 274041 h 1328133"/>
                <a:gd name="connsiteX0" fmla="*/ 686076 w 1803690"/>
                <a:gd name="connsiteY0" fmla="*/ 254254 h 1308346"/>
                <a:gd name="connsiteX1" fmla="*/ 1702871 w 1803690"/>
                <a:gd name="connsiteY1" fmla="*/ 982 h 1308346"/>
                <a:gd name="connsiteX2" fmla="*/ 1740971 w 1803690"/>
                <a:gd name="connsiteY2" fmla="*/ 900242 h 1308346"/>
                <a:gd name="connsiteX3" fmla="*/ 686076 w 1803690"/>
                <a:gd name="connsiteY3" fmla="*/ 1301148 h 1308346"/>
                <a:gd name="connsiteX4" fmla="*/ 37866 w 1803690"/>
                <a:gd name="connsiteY4" fmla="*/ 896283 h 1308346"/>
                <a:gd name="connsiteX5" fmla="*/ 45803 w 1803690"/>
                <a:gd name="connsiteY5" fmla="*/ 95451 h 1308346"/>
                <a:gd name="connsiteX6" fmla="*/ 686076 w 1803690"/>
                <a:gd name="connsiteY6" fmla="*/ 254254 h 1308346"/>
                <a:gd name="connsiteX0" fmla="*/ 686076 w 1783154"/>
                <a:gd name="connsiteY0" fmla="*/ 254254 h 1308346"/>
                <a:gd name="connsiteX1" fmla="*/ 1702871 w 1783154"/>
                <a:gd name="connsiteY1" fmla="*/ 982 h 1308346"/>
                <a:gd name="connsiteX2" fmla="*/ 1740971 w 1783154"/>
                <a:gd name="connsiteY2" fmla="*/ 900242 h 1308346"/>
                <a:gd name="connsiteX3" fmla="*/ 686076 w 1783154"/>
                <a:gd name="connsiteY3" fmla="*/ 1301148 h 1308346"/>
                <a:gd name="connsiteX4" fmla="*/ 37866 w 1783154"/>
                <a:gd name="connsiteY4" fmla="*/ 896283 h 1308346"/>
                <a:gd name="connsiteX5" fmla="*/ 45803 w 1783154"/>
                <a:gd name="connsiteY5" fmla="*/ 95451 h 1308346"/>
                <a:gd name="connsiteX6" fmla="*/ 686076 w 1783154"/>
                <a:gd name="connsiteY6" fmla="*/ 254254 h 1308346"/>
                <a:gd name="connsiteX0" fmla="*/ 690288 w 1787366"/>
                <a:gd name="connsiteY0" fmla="*/ 254254 h 1308346"/>
                <a:gd name="connsiteX1" fmla="*/ 1707083 w 1787366"/>
                <a:gd name="connsiteY1" fmla="*/ 982 h 1308346"/>
                <a:gd name="connsiteX2" fmla="*/ 1745183 w 1787366"/>
                <a:gd name="connsiteY2" fmla="*/ 900242 h 1308346"/>
                <a:gd name="connsiteX3" fmla="*/ 690288 w 1787366"/>
                <a:gd name="connsiteY3" fmla="*/ 1301148 h 1308346"/>
                <a:gd name="connsiteX4" fmla="*/ 42078 w 1787366"/>
                <a:gd name="connsiteY4" fmla="*/ 896283 h 1308346"/>
                <a:gd name="connsiteX5" fmla="*/ 42871 w 1787366"/>
                <a:gd name="connsiteY5" fmla="*/ 14488 h 1308346"/>
                <a:gd name="connsiteX6" fmla="*/ 690288 w 1787366"/>
                <a:gd name="connsiteY6" fmla="*/ 254254 h 1308346"/>
                <a:gd name="connsiteX0" fmla="*/ 690288 w 1787366"/>
                <a:gd name="connsiteY0" fmla="*/ 254254 h 1308346"/>
                <a:gd name="connsiteX1" fmla="*/ 1707083 w 1787366"/>
                <a:gd name="connsiteY1" fmla="*/ 982 h 1308346"/>
                <a:gd name="connsiteX2" fmla="*/ 1745183 w 1787366"/>
                <a:gd name="connsiteY2" fmla="*/ 900242 h 1308346"/>
                <a:gd name="connsiteX3" fmla="*/ 690288 w 1787366"/>
                <a:gd name="connsiteY3" fmla="*/ 1301148 h 1308346"/>
                <a:gd name="connsiteX4" fmla="*/ 42078 w 1787366"/>
                <a:gd name="connsiteY4" fmla="*/ 896283 h 1308346"/>
                <a:gd name="connsiteX5" fmla="*/ 42871 w 1787366"/>
                <a:gd name="connsiteY5" fmla="*/ 14488 h 1308346"/>
                <a:gd name="connsiteX6" fmla="*/ 690288 w 1787366"/>
                <a:gd name="connsiteY6" fmla="*/ 254254 h 1308346"/>
                <a:gd name="connsiteX0" fmla="*/ 740294 w 1787366"/>
                <a:gd name="connsiteY0" fmla="*/ 256627 h 1308338"/>
                <a:gd name="connsiteX1" fmla="*/ 1707083 w 1787366"/>
                <a:gd name="connsiteY1" fmla="*/ 974 h 1308338"/>
                <a:gd name="connsiteX2" fmla="*/ 1745183 w 1787366"/>
                <a:gd name="connsiteY2" fmla="*/ 900234 h 1308338"/>
                <a:gd name="connsiteX3" fmla="*/ 690288 w 1787366"/>
                <a:gd name="connsiteY3" fmla="*/ 1301140 h 1308338"/>
                <a:gd name="connsiteX4" fmla="*/ 42078 w 1787366"/>
                <a:gd name="connsiteY4" fmla="*/ 896275 h 1308338"/>
                <a:gd name="connsiteX5" fmla="*/ 42871 w 1787366"/>
                <a:gd name="connsiteY5" fmla="*/ 14480 h 1308338"/>
                <a:gd name="connsiteX6" fmla="*/ 740294 w 1787366"/>
                <a:gd name="connsiteY6" fmla="*/ 256627 h 1308338"/>
                <a:gd name="connsiteX0" fmla="*/ 740294 w 1787366"/>
                <a:gd name="connsiteY0" fmla="*/ 256627 h 1315310"/>
                <a:gd name="connsiteX1" fmla="*/ 1707083 w 1787366"/>
                <a:gd name="connsiteY1" fmla="*/ 974 h 1315310"/>
                <a:gd name="connsiteX2" fmla="*/ 1745183 w 1787366"/>
                <a:gd name="connsiteY2" fmla="*/ 900234 h 1315310"/>
                <a:gd name="connsiteX3" fmla="*/ 745057 w 1787366"/>
                <a:gd name="connsiteY3" fmla="*/ 1308284 h 1315310"/>
                <a:gd name="connsiteX4" fmla="*/ 42078 w 1787366"/>
                <a:gd name="connsiteY4" fmla="*/ 896275 h 1315310"/>
                <a:gd name="connsiteX5" fmla="*/ 42871 w 1787366"/>
                <a:gd name="connsiteY5" fmla="*/ 14480 h 1315310"/>
                <a:gd name="connsiteX6" fmla="*/ 740294 w 1787366"/>
                <a:gd name="connsiteY6" fmla="*/ 256627 h 1315310"/>
                <a:gd name="connsiteX0" fmla="*/ 740294 w 1787366"/>
                <a:gd name="connsiteY0" fmla="*/ 256627 h 1315310"/>
                <a:gd name="connsiteX1" fmla="*/ 1707083 w 1787366"/>
                <a:gd name="connsiteY1" fmla="*/ 974 h 1315310"/>
                <a:gd name="connsiteX2" fmla="*/ 1745183 w 1787366"/>
                <a:gd name="connsiteY2" fmla="*/ 900234 h 1315310"/>
                <a:gd name="connsiteX3" fmla="*/ 745057 w 1787366"/>
                <a:gd name="connsiteY3" fmla="*/ 1308284 h 1315310"/>
                <a:gd name="connsiteX4" fmla="*/ 42078 w 1787366"/>
                <a:gd name="connsiteY4" fmla="*/ 874844 h 1315310"/>
                <a:gd name="connsiteX5" fmla="*/ 42871 w 1787366"/>
                <a:gd name="connsiteY5" fmla="*/ 14480 h 1315310"/>
                <a:gd name="connsiteX6" fmla="*/ 740294 w 1787366"/>
                <a:gd name="connsiteY6" fmla="*/ 256627 h 1315310"/>
                <a:gd name="connsiteX0" fmla="*/ 708324 w 1755396"/>
                <a:gd name="connsiteY0" fmla="*/ 256627 h 1315310"/>
                <a:gd name="connsiteX1" fmla="*/ 1675113 w 1755396"/>
                <a:gd name="connsiteY1" fmla="*/ 974 h 1315310"/>
                <a:gd name="connsiteX2" fmla="*/ 1713213 w 1755396"/>
                <a:gd name="connsiteY2" fmla="*/ 900234 h 1315310"/>
                <a:gd name="connsiteX3" fmla="*/ 713087 w 1755396"/>
                <a:gd name="connsiteY3" fmla="*/ 1308284 h 1315310"/>
                <a:gd name="connsiteX4" fmla="*/ 297078 w 1755396"/>
                <a:gd name="connsiteY4" fmla="*/ 1008194 h 1315310"/>
                <a:gd name="connsiteX5" fmla="*/ 10901 w 1755396"/>
                <a:gd name="connsiteY5" fmla="*/ 14480 h 1315310"/>
                <a:gd name="connsiteX6" fmla="*/ 708324 w 1755396"/>
                <a:gd name="connsiteY6" fmla="*/ 256627 h 1315310"/>
                <a:gd name="connsiteX0" fmla="*/ 712662 w 1759734"/>
                <a:gd name="connsiteY0" fmla="*/ 256627 h 1315310"/>
                <a:gd name="connsiteX1" fmla="*/ 1679451 w 1759734"/>
                <a:gd name="connsiteY1" fmla="*/ 974 h 1315310"/>
                <a:gd name="connsiteX2" fmla="*/ 1717551 w 1759734"/>
                <a:gd name="connsiteY2" fmla="*/ 900234 h 1315310"/>
                <a:gd name="connsiteX3" fmla="*/ 717425 w 1759734"/>
                <a:gd name="connsiteY3" fmla="*/ 1308284 h 1315310"/>
                <a:gd name="connsiteX4" fmla="*/ 301416 w 1759734"/>
                <a:gd name="connsiteY4" fmla="*/ 1008194 h 1315310"/>
                <a:gd name="connsiteX5" fmla="*/ 15239 w 1759734"/>
                <a:gd name="connsiteY5" fmla="*/ 14480 h 1315310"/>
                <a:gd name="connsiteX6" fmla="*/ 712662 w 1759734"/>
                <a:gd name="connsiteY6" fmla="*/ 256627 h 1315310"/>
                <a:gd name="connsiteX0" fmla="*/ 712663 w 1759735"/>
                <a:gd name="connsiteY0" fmla="*/ 256627 h 1308284"/>
                <a:gd name="connsiteX1" fmla="*/ 1679452 w 1759735"/>
                <a:gd name="connsiteY1" fmla="*/ 974 h 1308284"/>
                <a:gd name="connsiteX2" fmla="*/ 1717552 w 1759735"/>
                <a:gd name="connsiteY2" fmla="*/ 900234 h 1308284"/>
                <a:gd name="connsiteX3" fmla="*/ 717426 w 1759735"/>
                <a:gd name="connsiteY3" fmla="*/ 1308284 h 1308284"/>
                <a:gd name="connsiteX4" fmla="*/ 301417 w 1759735"/>
                <a:gd name="connsiteY4" fmla="*/ 1008194 h 1308284"/>
                <a:gd name="connsiteX5" fmla="*/ 15240 w 1759735"/>
                <a:gd name="connsiteY5" fmla="*/ 14480 h 1308284"/>
                <a:gd name="connsiteX6" fmla="*/ 712663 w 1759735"/>
                <a:gd name="connsiteY6" fmla="*/ 256627 h 1308284"/>
                <a:gd name="connsiteX0" fmla="*/ 712663 w 1763457"/>
                <a:gd name="connsiteY0" fmla="*/ 256627 h 1308284"/>
                <a:gd name="connsiteX1" fmla="*/ 1679452 w 1763457"/>
                <a:gd name="connsiteY1" fmla="*/ 974 h 1308284"/>
                <a:gd name="connsiteX2" fmla="*/ 1725104 w 1763457"/>
                <a:gd name="connsiteY2" fmla="*/ 703384 h 1308284"/>
                <a:gd name="connsiteX3" fmla="*/ 717426 w 1763457"/>
                <a:gd name="connsiteY3" fmla="*/ 1308284 h 1308284"/>
                <a:gd name="connsiteX4" fmla="*/ 301417 w 1763457"/>
                <a:gd name="connsiteY4" fmla="*/ 1008194 h 1308284"/>
                <a:gd name="connsiteX5" fmla="*/ 15240 w 1763457"/>
                <a:gd name="connsiteY5" fmla="*/ 14480 h 1308284"/>
                <a:gd name="connsiteX6" fmla="*/ 712663 w 1763457"/>
                <a:gd name="connsiteY6" fmla="*/ 256627 h 1308284"/>
                <a:gd name="connsiteX0" fmla="*/ 712663 w 1767286"/>
                <a:gd name="connsiteY0" fmla="*/ 244866 h 1296523"/>
                <a:gd name="connsiteX1" fmla="*/ 1687004 w 1767286"/>
                <a:gd name="connsiteY1" fmla="*/ 33663 h 1296523"/>
                <a:gd name="connsiteX2" fmla="*/ 1725104 w 1767286"/>
                <a:gd name="connsiteY2" fmla="*/ 691623 h 1296523"/>
                <a:gd name="connsiteX3" fmla="*/ 717426 w 1767286"/>
                <a:gd name="connsiteY3" fmla="*/ 1296523 h 1296523"/>
                <a:gd name="connsiteX4" fmla="*/ 301417 w 1767286"/>
                <a:gd name="connsiteY4" fmla="*/ 996433 h 1296523"/>
                <a:gd name="connsiteX5" fmla="*/ 15240 w 1767286"/>
                <a:gd name="connsiteY5" fmla="*/ 2719 h 1296523"/>
                <a:gd name="connsiteX6" fmla="*/ 712663 w 1767286"/>
                <a:gd name="connsiteY6" fmla="*/ 244866 h 1296523"/>
                <a:gd name="connsiteX0" fmla="*/ 712663 w 1767287"/>
                <a:gd name="connsiteY0" fmla="*/ 212367 h 1264024"/>
                <a:gd name="connsiteX1" fmla="*/ 1687004 w 1767287"/>
                <a:gd name="connsiteY1" fmla="*/ 1164 h 1264024"/>
                <a:gd name="connsiteX2" fmla="*/ 1725104 w 1767287"/>
                <a:gd name="connsiteY2" fmla="*/ 659124 h 1264024"/>
                <a:gd name="connsiteX3" fmla="*/ 717426 w 1767287"/>
                <a:gd name="connsiteY3" fmla="*/ 1264024 h 1264024"/>
                <a:gd name="connsiteX4" fmla="*/ 301417 w 1767287"/>
                <a:gd name="connsiteY4" fmla="*/ 963934 h 1264024"/>
                <a:gd name="connsiteX5" fmla="*/ 15240 w 1767287"/>
                <a:gd name="connsiteY5" fmla="*/ 52770 h 1264024"/>
                <a:gd name="connsiteX6" fmla="*/ 712663 w 1767287"/>
                <a:gd name="connsiteY6" fmla="*/ 212367 h 1264024"/>
                <a:gd name="connsiteX0" fmla="*/ 697559 w 1767287"/>
                <a:gd name="connsiteY0" fmla="*/ 357962 h 1263569"/>
                <a:gd name="connsiteX1" fmla="*/ 1687004 w 1767287"/>
                <a:gd name="connsiteY1" fmla="*/ 709 h 1263569"/>
                <a:gd name="connsiteX2" fmla="*/ 1725104 w 1767287"/>
                <a:gd name="connsiteY2" fmla="*/ 658669 h 1263569"/>
                <a:gd name="connsiteX3" fmla="*/ 717426 w 1767287"/>
                <a:gd name="connsiteY3" fmla="*/ 1263569 h 1263569"/>
                <a:gd name="connsiteX4" fmla="*/ 301417 w 1767287"/>
                <a:gd name="connsiteY4" fmla="*/ 963479 h 1263569"/>
                <a:gd name="connsiteX5" fmla="*/ 15240 w 1767287"/>
                <a:gd name="connsiteY5" fmla="*/ 52315 h 1263569"/>
                <a:gd name="connsiteX6" fmla="*/ 697559 w 1767287"/>
                <a:gd name="connsiteY6" fmla="*/ 357962 h 1263569"/>
                <a:gd name="connsiteX0" fmla="*/ 696809 w 1766537"/>
                <a:gd name="connsiteY0" fmla="*/ 357962 h 1263569"/>
                <a:gd name="connsiteX1" fmla="*/ 1686254 w 1766537"/>
                <a:gd name="connsiteY1" fmla="*/ 709 h 1263569"/>
                <a:gd name="connsiteX2" fmla="*/ 1724354 w 1766537"/>
                <a:gd name="connsiteY2" fmla="*/ 658669 h 1263569"/>
                <a:gd name="connsiteX3" fmla="*/ 716676 w 1766537"/>
                <a:gd name="connsiteY3" fmla="*/ 1263569 h 1263569"/>
                <a:gd name="connsiteX4" fmla="*/ 300667 w 1766537"/>
                <a:gd name="connsiteY4" fmla="*/ 963479 h 1263569"/>
                <a:gd name="connsiteX5" fmla="*/ 14490 w 1766537"/>
                <a:gd name="connsiteY5" fmla="*/ 52315 h 1263569"/>
                <a:gd name="connsiteX6" fmla="*/ 696809 w 1766537"/>
                <a:gd name="connsiteY6" fmla="*/ 357962 h 1263569"/>
                <a:gd name="connsiteX0" fmla="*/ 696808 w 1766536"/>
                <a:gd name="connsiteY0" fmla="*/ 357962 h 1263569"/>
                <a:gd name="connsiteX1" fmla="*/ 1686253 w 1766536"/>
                <a:gd name="connsiteY1" fmla="*/ 709 h 1263569"/>
                <a:gd name="connsiteX2" fmla="*/ 1724353 w 1766536"/>
                <a:gd name="connsiteY2" fmla="*/ 658669 h 1263569"/>
                <a:gd name="connsiteX3" fmla="*/ 716675 w 1766536"/>
                <a:gd name="connsiteY3" fmla="*/ 1263569 h 1263569"/>
                <a:gd name="connsiteX4" fmla="*/ 300666 w 1766536"/>
                <a:gd name="connsiteY4" fmla="*/ 963479 h 1263569"/>
                <a:gd name="connsiteX5" fmla="*/ 14489 w 1766536"/>
                <a:gd name="connsiteY5" fmla="*/ 52315 h 1263569"/>
                <a:gd name="connsiteX6" fmla="*/ 696808 w 1766536"/>
                <a:gd name="connsiteY6" fmla="*/ 357962 h 1263569"/>
                <a:gd name="connsiteX0" fmla="*/ 696808 w 1766536"/>
                <a:gd name="connsiteY0" fmla="*/ 357962 h 1225469"/>
                <a:gd name="connsiteX1" fmla="*/ 1686253 w 1766536"/>
                <a:gd name="connsiteY1" fmla="*/ 709 h 1225469"/>
                <a:gd name="connsiteX2" fmla="*/ 1724353 w 1766536"/>
                <a:gd name="connsiteY2" fmla="*/ 658669 h 1225469"/>
                <a:gd name="connsiteX3" fmla="*/ 746883 w 1766536"/>
                <a:gd name="connsiteY3" fmla="*/ 1225469 h 1225469"/>
                <a:gd name="connsiteX4" fmla="*/ 300666 w 1766536"/>
                <a:gd name="connsiteY4" fmla="*/ 963479 h 1225469"/>
                <a:gd name="connsiteX5" fmla="*/ 14489 w 1766536"/>
                <a:gd name="connsiteY5" fmla="*/ 52315 h 1225469"/>
                <a:gd name="connsiteX6" fmla="*/ 696808 w 1766536"/>
                <a:gd name="connsiteY6" fmla="*/ 357962 h 1225469"/>
                <a:gd name="connsiteX0" fmla="*/ 696808 w 1766536"/>
                <a:gd name="connsiteY0" fmla="*/ 357962 h 1225469"/>
                <a:gd name="connsiteX1" fmla="*/ 1686253 w 1766536"/>
                <a:gd name="connsiteY1" fmla="*/ 709 h 1225469"/>
                <a:gd name="connsiteX2" fmla="*/ 1724353 w 1766536"/>
                <a:gd name="connsiteY2" fmla="*/ 658669 h 1225469"/>
                <a:gd name="connsiteX3" fmla="*/ 746883 w 1766536"/>
                <a:gd name="connsiteY3" fmla="*/ 1225469 h 1225469"/>
                <a:gd name="connsiteX4" fmla="*/ 300666 w 1766536"/>
                <a:gd name="connsiteY4" fmla="*/ 963479 h 1225469"/>
                <a:gd name="connsiteX5" fmla="*/ 14489 w 1766536"/>
                <a:gd name="connsiteY5" fmla="*/ 52315 h 1225469"/>
                <a:gd name="connsiteX6" fmla="*/ 696808 w 1766536"/>
                <a:gd name="connsiteY6" fmla="*/ 357962 h 1225469"/>
                <a:gd name="connsiteX0" fmla="*/ 700584 w 1770312"/>
                <a:gd name="connsiteY0" fmla="*/ 357962 h 1225469"/>
                <a:gd name="connsiteX1" fmla="*/ 1690029 w 1770312"/>
                <a:gd name="connsiteY1" fmla="*/ 709 h 1225469"/>
                <a:gd name="connsiteX2" fmla="*/ 1728129 w 1770312"/>
                <a:gd name="connsiteY2" fmla="*/ 658669 h 1225469"/>
                <a:gd name="connsiteX3" fmla="*/ 750659 w 1770312"/>
                <a:gd name="connsiteY3" fmla="*/ 1225469 h 1225469"/>
                <a:gd name="connsiteX4" fmla="*/ 244027 w 1770312"/>
                <a:gd name="connsiteY4" fmla="*/ 899979 h 1225469"/>
                <a:gd name="connsiteX5" fmla="*/ 18265 w 1770312"/>
                <a:gd name="connsiteY5" fmla="*/ 52315 h 1225469"/>
                <a:gd name="connsiteX6" fmla="*/ 700584 w 1770312"/>
                <a:gd name="connsiteY6" fmla="*/ 357962 h 1225469"/>
                <a:gd name="connsiteX0" fmla="*/ 700584 w 1770312"/>
                <a:gd name="connsiteY0" fmla="*/ 357962 h 1225469"/>
                <a:gd name="connsiteX1" fmla="*/ 1690029 w 1770312"/>
                <a:gd name="connsiteY1" fmla="*/ 709 h 1225469"/>
                <a:gd name="connsiteX2" fmla="*/ 1728129 w 1770312"/>
                <a:gd name="connsiteY2" fmla="*/ 658669 h 1225469"/>
                <a:gd name="connsiteX3" fmla="*/ 750659 w 1770312"/>
                <a:gd name="connsiteY3" fmla="*/ 1225469 h 1225469"/>
                <a:gd name="connsiteX4" fmla="*/ 244027 w 1770312"/>
                <a:gd name="connsiteY4" fmla="*/ 899979 h 1225469"/>
                <a:gd name="connsiteX5" fmla="*/ 18265 w 1770312"/>
                <a:gd name="connsiteY5" fmla="*/ 109465 h 1225469"/>
                <a:gd name="connsiteX6" fmla="*/ 700584 w 1770312"/>
                <a:gd name="connsiteY6" fmla="*/ 357962 h 1225469"/>
                <a:gd name="connsiteX0" fmla="*/ 700584 w 1798046"/>
                <a:gd name="connsiteY0" fmla="*/ 294607 h 1162114"/>
                <a:gd name="connsiteX1" fmla="*/ 1735341 w 1798046"/>
                <a:gd name="connsiteY1" fmla="*/ 854 h 1162114"/>
                <a:gd name="connsiteX2" fmla="*/ 1728129 w 1798046"/>
                <a:gd name="connsiteY2" fmla="*/ 595314 h 1162114"/>
                <a:gd name="connsiteX3" fmla="*/ 750659 w 1798046"/>
                <a:gd name="connsiteY3" fmla="*/ 1162114 h 1162114"/>
                <a:gd name="connsiteX4" fmla="*/ 244027 w 1798046"/>
                <a:gd name="connsiteY4" fmla="*/ 836624 h 1162114"/>
                <a:gd name="connsiteX5" fmla="*/ 18265 w 1798046"/>
                <a:gd name="connsiteY5" fmla="*/ 46110 h 1162114"/>
                <a:gd name="connsiteX6" fmla="*/ 700584 w 1798046"/>
                <a:gd name="connsiteY6" fmla="*/ 294607 h 1162114"/>
                <a:gd name="connsiteX0" fmla="*/ 572203 w 1798046"/>
                <a:gd name="connsiteY0" fmla="*/ 294607 h 1162114"/>
                <a:gd name="connsiteX1" fmla="*/ 1735341 w 1798046"/>
                <a:gd name="connsiteY1" fmla="*/ 854 h 1162114"/>
                <a:gd name="connsiteX2" fmla="*/ 1728129 w 1798046"/>
                <a:gd name="connsiteY2" fmla="*/ 595314 h 1162114"/>
                <a:gd name="connsiteX3" fmla="*/ 750659 w 1798046"/>
                <a:gd name="connsiteY3" fmla="*/ 1162114 h 1162114"/>
                <a:gd name="connsiteX4" fmla="*/ 244027 w 1798046"/>
                <a:gd name="connsiteY4" fmla="*/ 836624 h 1162114"/>
                <a:gd name="connsiteX5" fmla="*/ 18265 w 1798046"/>
                <a:gd name="connsiteY5" fmla="*/ 46110 h 1162114"/>
                <a:gd name="connsiteX6" fmla="*/ 572203 w 1798046"/>
                <a:gd name="connsiteY6" fmla="*/ 294607 h 1162114"/>
                <a:gd name="connsiteX0" fmla="*/ 572203 w 1798046"/>
                <a:gd name="connsiteY0" fmla="*/ 294607 h 1149414"/>
                <a:gd name="connsiteX1" fmla="*/ 1735341 w 1798046"/>
                <a:gd name="connsiteY1" fmla="*/ 854 h 1149414"/>
                <a:gd name="connsiteX2" fmla="*/ 1728129 w 1798046"/>
                <a:gd name="connsiteY2" fmla="*/ 595314 h 1149414"/>
                <a:gd name="connsiteX3" fmla="*/ 803522 w 1798046"/>
                <a:gd name="connsiteY3" fmla="*/ 1149414 h 1149414"/>
                <a:gd name="connsiteX4" fmla="*/ 244027 w 1798046"/>
                <a:gd name="connsiteY4" fmla="*/ 836624 h 1149414"/>
                <a:gd name="connsiteX5" fmla="*/ 18265 w 1798046"/>
                <a:gd name="connsiteY5" fmla="*/ 46110 h 1149414"/>
                <a:gd name="connsiteX6" fmla="*/ 572203 w 1798046"/>
                <a:gd name="connsiteY6" fmla="*/ 294607 h 1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98046" h="1149414">
                  <a:moveTo>
                    <a:pt x="572203" y="294607"/>
                  </a:moveTo>
                  <a:cubicBezTo>
                    <a:pt x="848381" y="278862"/>
                    <a:pt x="1635725" y="-17911"/>
                    <a:pt x="1735341" y="854"/>
                  </a:cubicBezTo>
                  <a:cubicBezTo>
                    <a:pt x="1860357" y="70419"/>
                    <a:pt x="1766229" y="541626"/>
                    <a:pt x="1728129" y="595314"/>
                  </a:cubicBezTo>
                  <a:cubicBezTo>
                    <a:pt x="1556679" y="806167"/>
                    <a:pt x="1261946" y="1049268"/>
                    <a:pt x="803522" y="1149414"/>
                  </a:cubicBezTo>
                  <a:cubicBezTo>
                    <a:pt x="636087" y="1130500"/>
                    <a:pt x="391763" y="982540"/>
                    <a:pt x="244027" y="836624"/>
                  </a:cubicBezTo>
                  <a:cubicBezTo>
                    <a:pt x="108990" y="665308"/>
                    <a:pt x="-55459" y="76255"/>
                    <a:pt x="18265" y="46110"/>
                  </a:cubicBezTo>
                  <a:cubicBezTo>
                    <a:pt x="91989" y="15965"/>
                    <a:pt x="214269" y="251878"/>
                    <a:pt x="572203" y="294607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rgbClr val="5B9BD5">
                    <a:lumMod val="5000"/>
                    <a:lumOff val="95000"/>
                  </a:srgbClr>
                </a:gs>
                <a:gs pos="35000">
                  <a:srgbClr val="5B9BD5">
                    <a:lumMod val="20000"/>
                    <a:lumOff val="8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6B1A321-15AB-4315-A1DA-6EEDA6A3F585}"/>
              </a:ext>
            </a:extLst>
          </p:cNvPr>
          <p:cNvGrpSpPr/>
          <p:nvPr/>
        </p:nvGrpSpPr>
        <p:grpSpPr>
          <a:xfrm>
            <a:off x="6642040" y="1257639"/>
            <a:ext cx="2535364" cy="2074213"/>
            <a:chOff x="603381" y="3019542"/>
            <a:chExt cx="2535364" cy="207421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EA64092-9B41-40A7-BB36-0E20E839851C}"/>
                </a:ext>
              </a:extLst>
            </p:cNvPr>
            <p:cNvSpPr/>
            <p:nvPr/>
          </p:nvSpPr>
          <p:spPr>
            <a:xfrm rot="5400000">
              <a:off x="527575" y="3361677"/>
              <a:ext cx="1807882" cy="1656270"/>
            </a:xfrm>
            <a:custGeom>
              <a:avLst/>
              <a:gdLst>
                <a:gd name="connsiteX0" fmla="*/ 0 w 1807882"/>
                <a:gd name="connsiteY0" fmla="*/ 1656270 h 1656270"/>
                <a:gd name="connsiteX1" fmla="*/ 610021 w 1807882"/>
                <a:gd name="connsiteY1" fmla="*/ 0 h 1656270"/>
                <a:gd name="connsiteX2" fmla="*/ 1807882 w 1807882"/>
                <a:gd name="connsiteY2" fmla="*/ 0 h 1656270"/>
                <a:gd name="connsiteX3" fmla="*/ 1197861 w 1807882"/>
                <a:gd name="connsiteY3" fmla="*/ 1656270 h 1656270"/>
                <a:gd name="connsiteX0" fmla="*/ 0 w 1807882"/>
                <a:gd name="connsiteY0" fmla="*/ 1656270 h 1656270"/>
                <a:gd name="connsiteX1" fmla="*/ 610021 w 1807882"/>
                <a:gd name="connsiteY1" fmla="*/ 0 h 1656270"/>
                <a:gd name="connsiteX2" fmla="*/ 1807882 w 1807882"/>
                <a:gd name="connsiteY2" fmla="*/ 0 h 1656270"/>
                <a:gd name="connsiteX3" fmla="*/ 1050224 w 1807882"/>
                <a:gd name="connsiteY3" fmla="*/ 1656270 h 1656270"/>
                <a:gd name="connsiteX4" fmla="*/ 0 w 1807882"/>
                <a:gd name="connsiteY4" fmla="*/ 1656270 h 1656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7882" h="1656270">
                  <a:moveTo>
                    <a:pt x="0" y="1656270"/>
                  </a:moveTo>
                  <a:lnTo>
                    <a:pt x="610021" y="0"/>
                  </a:lnTo>
                  <a:lnTo>
                    <a:pt x="1807882" y="0"/>
                  </a:lnTo>
                  <a:lnTo>
                    <a:pt x="1050224" y="1656270"/>
                  </a:lnTo>
                  <a:lnTo>
                    <a:pt x="0" y="165627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D78FF5C-FB5C-4CFF-8ADC-CF19E3C2D9B1}"/>
                </a:ext>
              </a:extLst>
            </p:cNvPr>
            <p:cNvSpPr/>
            <p:nvPr/>
          </p:nvSpPr>
          <p:spPr>
            <a:xfrm rot="5400000" flipV="1">
              <a:off x="1936901" y="3891910"/>
              <a:ext cx="1523792" cy="879897"/>
            </a:xfrm>
            <a:custGeom>
              <a:avLst/>
              <a:gdLst>
                <a:gd name="connsiteX0" fmla="*/ 0 w 1516645"/>
                <a:gd name="connsiteY0" fmla="*/ 879897 h 879897"/>
                <a:gd name="connsiteX1" fmla="*/ 1192570 w 1516645"/>
                <a:gd name="connsiteY1" fmla="*/ 879897 h 879897"/>
                <a:gd name="connsiteX2" fmla="*/ 1516645 w 1516645"/>
                <a:gd name="connsiteY2" fmla="*/ 0 h 879897"/>
                <a:gd name="connsiteX3" fmla="*/ 324075 w 1516645"/>
                <a:gd name="connsiteY3" fmla="*/ 0 h 879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645" h="879897">
                  <a:moveTo>
                    <a:pt x="0" y="879897"/>
                  </a:moveTo>
                  <a:lnTo>
                    <a:pt x="1192570" y="879897"/>
                  </a:lnTo>
                  <a:lnTo>
                    <a:pt x="1516645" y="0"/>
                  </a:lnTo>
                  <a:lnTo>
                    <a:pt x="324075" y="0"/>
                  </a:lnTo>
                  <a:close/>
                </a:path>
              </a:pathLst>
            </a:custGeom>
            <a:solidFill>
              <a:srgbClr val="0051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4CF13EC-3B3B-4881-93E8-4C56FF09A5BD}"/>
                </a:ext>
              </a:extLst>
            </p:cNvPr>
            <p:cNvSpPr/>
            <p:nvPr/>
          </p:nvSpPr>
          <p:spPr>
            <a:xfrm>
              <a:off x="603382" y="3019542"/>
              <a:ext cx="2535131" cy="875850"/>
            </a:xfrm>
            <a:custGeom>
              <a:avLst/>
              <a:gdLst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0 w 2523459"/>
                <a:gd name="connsiteY6" fmla="*/ 268998 h 87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3459" h="875850">
                  <a:moveTo>
                    <a:pt x="799434" y="0"/>
                  </a:moveTo>
                  <a:lnTo>
                    <a:pt x="2523459" y="548069"/>
                  </a:lnTo>
                  <a:lnTo>
                    <a:pt x="2523459" y="554609"/>
                  </a:lnTo>
                  <a:lnTo>
                    <a:pt x="1652157" y="875818"/>
                  </a:lnTo>
                  <a:lnTo>
                    <a:pt x="1652157" y="875850"/>
                  </a:lnTo>
                  <a:lnTo>
                    <a:pt x="0" y="269630"/>
                  </a:lnTo>
                  <a:lnTo>
                    <a:pt x="0" y="268998"/>
                  </a:lnTo>
                  <a:close/>
                </a:path>
              </a:pathLst>
            </a:custGeom>
            <a:solidFill>
              <a:srgbClr val="0091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216B49E-350B-4CD6-96E7-231A6793BA42}"/>
                </a:ext>
              </a:extLst>
            </p:cNvPr>
            <p:cNvSpPr/>
            <p:nvPr/>
          </p:nvSpPr>
          <p:spPr>
            <a:xfrm>
              <a:off x="1304294" y="3790152"/>
              <a:ext cx="756137" cy="94423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4A602D7-751D-48DB-B014-E3F666C20F24}"/>
                </a:ext>
              </a:extLst>
            </p:cNvPr>
            <p:cNvGrpSpPr/>
            <p:nvPr/>
          </p:nvGrpSpPr>
          <p:grpSpPr>
            <a:xfrm>
              <a:off x="1172258" y="3972766"/>
              <a:ext cx="1021525" cy="689974"/>
              <a:chOff x="1196983" y="4613765"/>
              <a:chExt cx="2110080" cy="1425224"/>
            </a:xfrm>
          </p:grpSpPr>
          <p:sp>
            <p:nvSpPr>
              <p:cNvPr id="10" name="円: 塗りつぶしなし 9">
                <a:extLst>
                  <a:ext uri="{FF2B5EF4-FFF2-40B4-BE49-F238E27FC236}">
                    <a16:creationId xmlns:a16="http://schemas.microsoft.com/office/drawing/2014/main" id="{ACEBAB1D-8985-4607-B613-C6362D91A03C}"/>
                  </a:ext>
                </a:extLst>
              </p:cNvPr>
              <p:cNvSpPr/>
              <p:nvPr/>
            </p:nvSpPr>
            <p:spPr>
              <a:xfrm rot="18900000">
                <a:off x="2187536" y="4899740"/>
                <a:ext cx="1119527" cy="510932"/>
              </a:xfrm>
              <a:prstGeom prst="donut">
                <a:avLst>
                  <a:gd name="adj" fmla="val 10169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699DE35-962B-4261-BC94-54AE7CFDD3B0}"/>
                  </a:ext>
                </a:extLst>
              </p:cNvPr>
              <p:cNvSpPr/>
              <p:nvPr/>
            </p:nvSpPr>
            <p:spPr>
              <a:xfrm rot="521466">
                <a:off x="1270703" y="4613765"/>
                <a:ext cx="759497" cy="918988"/>
              </a:xfrm>
              <a:custGeom>
                <a:avLst/>
                <a:gdLst>
                  <a:gd name="connsiteX0" fmla="*/ 618775 w 759497"/>
                  <a:gd name="connsiteY0" fmla="*/ 95 h 918988"/>
                  <a:gd name="connsiteX1" fmla="*/ 724596 w 759497"/>
                  <a:gd name="connsiteY1" fmla="*/ 34901 h 918988"/>
                  <a:gd name="connsiteX2" fmla="*/ 453408 w 759497"/>
                  <a:gd name="connsiteY2" fmla="*/ 667373 h 918988"/>
                  <a:gd name="connsiteX3" fmla="*/ 169935 w 759497"/>
                  <a:gd name="connsiteY3" fmla="*/ 889145 h 918988"/>
                  <a:gd name="connsiteX4" fmla="*/ 110712 w 759497"/>
                  <a:gd name="connsiteY4" fmla="*/ 918988 h 918988"/>
                  <a:gd name="connsiteX5" fmla="*/ 94068 w 759497"/>
                  <a:gd name="connsiteY5" fmla="*/ 874749 h 918988"/>
                  <a:gd name="connsiteX6" fmla="*/ 160011 w 759497"/>
                  <a:gd name="connsiteY6" fmla="*/ 838139 h 918988"/>
                  <a:gd name="connsiteX7" fmla="*/ 416669 w 759497"/>
                  <a:gd name="connsiteY7" fmla="*/ 630634 h 918988"/>
                  <a:gd name="connsiteX8" fmla="*/ 687857 w 759497"/>
                  <a:gd name="connsiteY8" fmla="*/ 71640 h 918988"/>
                  <a:gd name="connsiteX9" fmla="*/ 128863 w 759497"/>
                  <a:gd name="connsiteY9" fmla="*/ 342829 h 918988"/>
                  <a:gd name="connsiteX10" fmla="*/ 48132 w 759497"/>
                  <a:gd name="connsiteY10" fmla="*/ 429408 h 918988"/>
                  <a:gd name="connsiteX11" fmla="*/ 5288 w 759497"/>
                  <a:gd name="connsiteY11" fmla="*/ 482584 h 918988"/>
                  <a:gd name="connsiteX12" fmla="*/ 0 w 759497"/>
                  <a:gd name="connsiteY12" fmla="*/ 406896 h 918988"/>
                  <a:gd name="connsiteX13" fmla="*/ 4735 w 759497"/>
                  <a:gd name="connsiteY13" fmla="*/ 400819 h 918988"/>
                  <a:gd name="connsiteX14" fmla="*/ 92124 w 759497"/>
                  <a:gd name="connsiteY14" fmla="*/ 306090 h 918988"/>
                  <a:gd name="connsiteX15" fmla="*/ 618775 w 759497"/>
                  <a:gd name="connsiteY15" fmla="*/ 95 h 91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59497" h="918988">
                    <a:moveTo>
                      <a:pt x="618775" y="95"/>
                    </a:moveTo>
                    <a:cubicBezTo>
                      <a:pt x="663251" y="-1158"/>
                      <a:pt x="699655" y="9960"/>
                      <a:pt x="724596" y="34901"/>
                    </a:cubicBezTo>
                    <a:cubicBezTo>
                      <a:pt x="824362" y="134667"/>
                      <a:pt x="702946" y="417834"/>
                      <a:pt x="453408" y="667373"/>
                    </a:cubicBezTo>
                    <a:cubicBezTo>
                      <a:pt x="359831" y="760950"/>
                      <a:pt x="261525" y="836510"/>
                      <a:pt x="169935" y="889145"/>
                    </a:cubicBezTo>
                    <a:lnTo>
                      <a:pt x="110712" y="918988"/>
                    </a:lnTo>
                    <a:lnTo>
                      <a:pt x="94068" y="874749"/>
                    </a:lnTo>
                    <a:lnTo>
                      <a:pt x="160011" y="838139"/>
                    </a:lnTo>
                    <a:cubicBezTo>
                      <a:pt x="241776" y="787406"/>
                      <a:pt x="330701" y="716602"/>
                      <a:pt x="416669" y="630634"/>
                    </a:cubicBezTo>
                    <a:cubicBezTo>
                      <a:pt x="645917" y="401386"/>
                      <a:pt x="767332" y="151116"/>
                      <a:pt x="687857" y="71640"/>
                    </a:cubicBezTo>
                    <a:cubicBezTo>
                      <a:pt x="608382" y="-7835"/>
                      <a:pt x="358112" y="113580"/>
                      <a:pt x="128863" y="342829"/>
                    </a:cubicBezTo>
                    <a:cubicBezTo>
                      <a:pt x="100207" y="371485"/>
                      <a:pt x="73236" y="400469"/>
                      <a:pt x="48132" y="429408"/>
                    </a:cubicBezTo>
                    <a:lnTo>
                      <a:pt x="5288" y="482584"/>
                    </a:lnTo>
                    <a:lnTo>
                      <a:pt x="0" y="406896"/>
                    </a:lnTo>
                    <a:lnTo>
                      <a:pt x="4735" y="400819"/>
                    </a:lnTo>
                    <a:cubicBezTo>
                      <a:pt x="31742" y="369000"/>
                      <a:pt x="60932" y="337282"/>
                      <a:pt x="92124" y="306090"/>
                    </a:cubicBezTo>
                    <a:cubicBezTo>
                      <a:pt x="279278" y="118936"/>
                      <a:pt x="485348" y="3851"/>
                      <a:pt x="618775" y="9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0043B00-3223-459D-BA0A-8BC015FBC22B}"/>
                  </a:ext>
                </a:extLst>
              </p:cNvPr>
              <p:cNvSpPr/>
              <p:nvPr/>
            </p:nvSpPr>
            <p:spPr>
              <a:xfrm>
                <a:off x="2470549" y="4870086"/>
                <a:ext cx="306417" cy="780398"/>
              </a:xfrm>
              <a:custGeom>
                <a:avLst/>
                <a:gdLst>
                  <a:gd name="connsiteX0" fmla="*/ 174189 w 226915"/>
                  <a:gd name="connsiteY0" fmla="*/ 854 h 797052"/>
                  <a:gd name="connsiteX1" fmla="*/ 168125 w 226915"/>
                  <a:gd name="connsiteY1" fmla="*/ 595314 h 797052"/>
                  <a:gd name="connsiteX2" fmla="*/ 40034 w 226915"/>
                  <a:gd name="connsiteY2" fmla="*/ 756763 h 797052"/>
                  <a:gd name="connsiteX3" fmla="*/ 0 w 226915"/>
                  <a:gd name="connsiteY3" fmla="*/ 797052 h 797052"/>
                  <a:gd name="connsiteX4" fmla="*/ 41725 w 226915"/>
                  <a:gd name="connsiteY4" fmla="*/ 727674 h 797052"/>
                  <a:gd name="connsiteX5" fmla="*/ 65396 w 226915"/>
                  <a:gd name="connsiteY5" fmla="*/ 22496 h 797052"/>
                  <a:gd name="connsiteX6" fmla="*/ 65039 w 226915"/>
                  <a:gd name="connsiteY6" fmla="*/ 22061 h 797052"/>
                  <a:gd name="connsiteX7" fmla="*/ 72727 w 226915"/>
                  <a:gd name="connsiteY7" fmla="*/ 19646 h 797052"/>
                  <a:gd name="connsiteX8" fmla="*/ 174189 w 226915"/>
                  <a:gd name="connsiteY8" fmla="*/ 854 h 797052"/>
                  <a:gd name="connsiteX0" fmla="*/ 174189 w 226915"/>
                  <a:gd name="connsiteY0" fmla="*/ 0 h 796198"/>
                  <a:gd name="connsiteX1" fmla="*/ 168125 w 226915"/>
                  <a:gd name="connsiteY1" fmla="*/ 594460 h 796198"/>
                  <a:gd name="connsiteX2" fmla="*/ 40034 w 226915"/>
                  <a:gd name="connsiteY2" fmla="*/ 755909 h 796198"/>
                  <a:gd name="connsiteX3" fmla="*/ 0 w 226915"/>
                  <a:gd name="connsiteY3" fmla="*/ 796198 h 796198"/>
                  <a:gd name="connsiteX4" fmla="*/ 41725 w 226915"/>
                  <a:gd name="connsiteY4" fmla="*/ 726820 h 796198"/>
                  <a:gd name="connsiteX5" fmla="*/ 65396 w 226915"/>
                  <a:gd name="connsiteY5" fmla="*/ 21642 h 796198"/>
                  <a:gd name="connsiteX6" fmla="*/ 65039 w 226915"/>
                  <a:gd name="connsiteY6" fmla="*/ 21207 h 796198"/>
                  <a:gd name="connsiteX7" fmla="*/ 174189 w 226915"/>
                  <a:gd name="connsiteY7" fmla="*/ 0 h 796198"/>
                  <a:gd name="connsiteX0" fmla="*/ 174189 w 226915"/>
                  <a:gd name="connsiteY0" fmla="*/ 0 h 796198"/>
                  <a:gd name="connsiteX1" fmla="*/ 168125 w 226915"/>
                  <a:gd name="connsiteY1" fmla="*/ 594460 h 796198"/>
                  <a:gd name="connsiteX2" fmla="*/ 40034 w 226915"/>
                  <a:gd name="connsiteY2" fmla="*/ 755909 h 796198"/>
                  <a:gd name="connsiteX3" fmla="*/ 0 w 226915"/>
                  <a:gd name="connsiteY3" fmla="*/ 796198 h 796198"/>
                  <a:gd name="connsiteX4" fmla="*/ 41725 w 226915"/>
                  <a:gd name="connsiteY4" fmla="*/ 726820 h 796198"/>
                  <a:gd name="connsiteX5" fmla="*/ 65396 w 226915"/>
                  <a:gd name="connsiteY5" fmla="*/ 21642 h 796198"/>
                  <a:gd name="connsiteX6" fmla="*/ 66803 w 226915"/>
                  <a:gd name="connsiteY6" fmla="*/ 51517 h 796198"/>
                  <a:gd name="connsiteX7" fmla="*/ 174189 w 226915"/>
                  <a:gd name="connsiteY7" fmla="*/ 0 h 796198"/>
                  <a:gd name="connsiteX0" fmla="*/ 134155 w 186881"/>
                  <a:gd name="connsiteY0" fmla="*/ 0 h 755909"/>
                  <a:gd name="connsiteX1" fmla="*/ 128091 w 186881"/>
                  <a:gd name="connsiteY1" fmla="*/ 594460 h 755909"/>
                  <a:gd name="connsiteX2" fmla="*/ 0 w 186881"/>
                  <a:gd name="connsiteY2" fmla="*/ 755909 h 755909"/>
                  <a:gd name="connsiteX3" fmla="*/ 1691 w 186881"/>
                  <a:gd name="connsiteY3" fmla="*/ 726820 h 755909"/>
                  <a:gd name="connsiteX4" fmla="*/ 25362 w 186881"/>
                  <a:gd name="connsiteY4" fmla="*/ 21642 h 755909"/>
                  <a:gd name="connsiteX5" fmla="*/ 26769 w 186881"/>
                  <a:gd name="connsiteY5" fmla="*/ 51517 h 755909"/>
                  <a:gd name="connsiteX6" fmla="*/ 134155 w 186881"/>
                  <a:gd name="connsiteY6" fmla="*/ 0 h 755909"/>
                  <a:gd name="connsiteX0" fmla="*/ 138558 w 191284"/>
                  <a:gd name="connsiteY0" fmla="*/ 0 h 755909"/>
                  <a:gd name="connsiteX1" fmla="*/ 132494 w 191284"/>
                  <a:gd name="connsiteY1" fmla="*/ 594460 h 755909"/>
                  <a:gd name="connsiteX2" fmla="*/ 4403 w 191284"/>
                  <a:gd name="connsiteY2" fmla="*/ 755909 h 755909"/>
                  <a:gd name="connsiteX3" fmla="*/ 29765 w 191284"/>
                  <a:gd name="connsiteY3" fmla="*/ 21642 h 755909"/>
                  <a:gd name="connsiteX4" fmla="*/ 31172 w 191284"/>
                  <a:gd name="connsiteY4" fmla="*/ 51517 h 755909"/>
                  <a:gd name="connsiteX5" fmla="*/ 138558 w 191284"/>
                  <a:gd name="connsiteY5" fmla="*/ 0 h 755909"/>
                  <a:gd name="connsiteX0" fmla="*/ 143432 w 196158"/>
                  <a:gd name="connsiteY0" fmla="*/ 0 h 704614"/>
                  <a:gd name="connsiteX1" fmla="*/ 137368 w 196158"/>
                  <a:gd name="connsiteY1" fmla="*/ 594460 h 704614"/>
                  <a:gd name="connsiteX2" fmla="*/ 3985 w 196158"/>
                  <a:gd name="connsiteY2" fmla="*/ 704614 h 704614"/>
                  <a:gd name="connsiteX3" fmla="*/ 34639 w 196158"/>
                  <a:gd name="connsiteY3" fmla="*/ 21642 h 704614"/>
                  <a:gd name="connsiteX4" fmla="*/ 36046 w 196158"/>
                  <a:gd name="connsiteY4" fmla="*/ 51517 h 704614"/>
                  <a:gd name="connsiteX5" fmla="*/ 143432 w 196158"/>
                  <a:gd name="connsiteY5" fmla="*/ 0 h 704614"/>
                  <a:gd name="connsiteX0" fmla="*/ 144890 w 197616"/>
                  <a:gd name="connsiteY0" fmla="*/ 0 h 704614"/>
                  <a:gd name="connsiteX1" fmla="*/ 138826 w 197616"/>
                  <a:gd name="connsiteY1" fmla="*/ 594460 h 704614"/>
                  <a:gd name="connsiteX2" fmla="*/ 5443 w 197616"/>
                  <a:gd name="connsiteY2" fmla="*/ 704614 h 704614"/>
                  <a:gd name="connsiteX3" fmla="*/ 37504 w 197616"/>
                  <a:gd name="connsiteY3" fmla="*/ 51517 h 704614"/>
                  <a:gd name="connsiteX4" fmla="*/ 144890 w 197616"/>
                  <a:gd name="connsiteY4" fmla="*/ 0 h 704614"/>
                  <a:gd name="connsiteX0" fmla="*/ 174257 w 226983"/>
                  <a:gd name="connsiteY0" fmla="*/ 0 h 760572"/>
                  <a:gd name="connsiteX1" fmla="*/ 168193 w 226983"/>
                  <a:gd name="connsiteY1" fmla="*/ 594460 h 760572"/>
                  <a:gd name="connsiteX2" fmla="*/ 3059 w 226983"/>
                  <a:gd name="connsiteY2" fmla="*/ 760572 h 760572"/>
                  <a:gd name="connsiteX3" fmla="*/ 66871 w 226983"/>
                  <a:gd name="connsiteY3" fmla="*/ 51517 h 760572"/>
                  <a:gd name="connsiteX4" fmla="*/ 174257 w 226983"/>
                  <a:gd name="connsiteY4" fmla="*/ 0 h 760572"/>
                  <a:gd name="connsiteX0" fmla="*/ 174257 w 226983"/>
                  <a:gd name="connsiteY0" fmla="*/ 0 h 764116"/>
                  <a:gd name="connsiteX1" fmla="*/ 168193 w 226983"/>
                  <a:gd name="connsiteY1" fmla="*/ 594460 h 764116"/>
                  <a:gd name="connsiteX2" fmla="*/ 3059 w 226983"/>
                  <a:gd name="connsiteY2" fmla="*/ 760572 h 764116"/>
                  <a:gd name="connsiteX3" fmla="*/ 66871 w 226983"/>
                  <a:gd name="connsiteY3" fmla="*/ 51517 h 764116"/>
                  <a:gd name="connsiteX4" fmla="*/ 174257 w 226983"/>
                  <a:gd name="connsiteY4" fmla="*/ 0 h 76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983" h="764116">
                    <a:moveTo>
                      <a:pt x="174257" y="0"/>
                    </a:moveTo>
                    <a:cubicBezTo>
                      <a:pt x="279378" y="69565"/>
                      <a:pt x="200230" y="540772"/>
                      <a:pt x="168193" y="594460"/>
                    </a:cubicBezTo>
                    <a:cubicBezTo>
                      <a:pt x="132152" y="647173"/>
                      <a:pt x="20838" y="788170"/>
                      <a:pt x="3059" y="760572"/>
                    </a:cubicBezTo>
                    <a:cubicBezTo>
                      <a:pt x="-13828" y="670082"/>
                      <a:pt x="43630" y="168953"/>
                      <a:pt x="66871" y="51517"/>
                    </a:cubicBezTo>
                    <a:lnTo>
                      <a:pt x="174257" y="0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rgbClr val="5B9BD5">
                      <a:lumMod val="5000"/>
                      <a:lumOff val="95000"/>
                    </a:srgbClr>
                  </a:gs>
                  <a:gs pos="35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F13631D-A261-4FCD-B475-1BDD37A680E4}"/>
                  </a:ext>
                </a:extLst>
              </p:cNvPr>
              <p:cNvSpPr/>
              <p:nvPr/>
            </p:nvSpPr>
            <p:spPr>
              <a:xfrm>
                <a:off x="1196983" y="4889575"/>
                <a:ext cx="1511900" cy="1149414"/>
              </a:xfrm>
              <a:custGeom>
                <a:avLst/>
                <a:gdLst>
                  <a:gd name="connsiteX0" fmla="*/ 1758083 w 1866563"/>
                  <a:gd name="connsiteY0" fmla="*/ 8 h 1311310"/>
                  <a:gd name="connsiteX1" fmla="*/ 1785047 w 1866563"/>
                  <a:gd name="connsiteY1" fmla="*/ 3946 h 1311310"/>
                  <a:gd name="connsiteX2" fmla="*/ 1823147 w 1866563"/>
                  <a:gd name="connsiteY2" fmla="*/ 903206 h 1311310"/>
                  <a:gd name="connsiteX3" fmla="*/ 768252 w 1866563"/>
                  <a:gd name="connsiteY3" fmla="*/ 1304112 h 1311310"/>
                  <a:gd name="connsiteX4" fmla="*/ 94642 w 1866563"/>
                  <a:gd name="connsiteY4" fmla="*/ 880197 h 1311310"/>
                  <a:gd name="connsiteX5" fmla="*/ 51779 w 1866563"/>
                  <a:gd name="connsiteY5" fmla="*/ 47615 h 1311310"/>
                  <a:gd name="connsiteX6" fmla="*/ 768252 w 1866563"/>
                  <a:gd name="connsiteY6" fmla="*/ 257218 h 1311310"/>
                  <a:gd name="connsiteX7" fmla="*/ 1758083 w 1866563"/>
                  <a:gd name="connsiteY7" fmla="*/ 8 h 1311310"/>
                  <a:gd name="connsiteX0" fmla="*/ 1770054 w 1878534"/>
                  <a:gd name="connsiteY0" fmla="*/ 8 h 1311310"/>
                  <a:gd name="connsiteX1" fmla="*/ 1797018 w 1878534"/>
                  <a:gd name="connsiteY1" fmla="*/ 3946 h 1311310"/>
                  <a:gd name="connsiteX2" fmla="*/ 1835118 w 1878534"/>
                  <a:gd name="connsiteY2" fmla="*/ 903206 h 1311310"/>
                  <a:gd name="connsiteX3" fmla="*/ 780223 w 1878534"/>
                  <a:gd name="connsiteY3" fmla="*/ 1304112 h 1311310"/>
                  <a:gd name="connsiteX4" fmla="*/ 81213 w 1878534"/>
                  <a:gd name="connsiteY4" fmla="*/ 854797 h 1311310"/>
                  <a:gd name="connsiteX5" fmla="*/ 63750 w 1878534"/>
                  <a:gd name="connsiteY5" fmla="*/ 47615 h 1311310"/>
                  <a:gd name="connsiteX6" fmla="*/ 780223 w 1878534"/>
                  <a:gd name="connsiteY6" fmla="*/ 257218 h 1311310"/>
                  <a:gd name="connsiteX7" fmla="*/ 1770054 w 1878534"/>
                  <a:gd name="connsiteY7" fmla="*/ 8 h 1311310"/>
                  <a:gd name="connsiteX0" fmla="*/ 1742931 w 1851411"/>
                  <a:gd name="connsiteY0" fmla="*/ 8 h 1311310"/>
                  <a:gd name="connsiteX1" fmla="*/ 1769895 w 1851411"/>
                  <a:gd name="connsiteY1" fmla="*/ 3946 h 1311310"/>
                  <a:gd name="connsiteX2" fmla="*/ 1807995 w 1851411"/>
                  <a:gd name="connsiteY2" fmla="*/ 903206 h 1311310"/>
                  <a:gd name="connsiteX3" fmla="*/ 753100 w 1851411"/>
                  <a:gd name="connsiteY3" fmla="*/ 1304112 h 1311310"/>
                  <a:gd name="connsiteX4" fmla="*/ 54090 w 1851411"/>
                  <a:gd name="connsiteY4" fmla="*/ 854797 h 1311310"/>
                  <a:gd name="connsiteX5" fmla="*/ 36627 w 1851411"/>
                  <a:gd name="connsiteY5" fmla="*/ 47615 h 1311310"/>
                  <a:gd name="connsiteX6" fmla="*/ 753100 w 1851411"/>
                  <a:gd name="connsiteY6" fmla="*/ 257218 h 1311310"/>
                  <a:gd name="connsiteX7" fmla="*/ 1742931 w 1851411"/>
                  <a:gd name="connsiteY7" fmla="*/ 8 h 1311310"/>
                  <a:gd name="connsiteX0" fmla="*/ 1706411 w 1814891"/>
                  <a:gd name="connsiteY0" fmla="*/ 8 h 1311310"/>
                  <a:gd name="connsiteX1" fmla="*/ 1733375 w 1814891"/>
                  <a:gd name="connsiteY1" fmla="*/ 3946 h 1311310"/>
                  <a:gd name="connsiteX2" fmla="*/ 1771475 w 1814891"/>
                  <a:gd name="connsiteY2" fmla="*/ 903206 h 1311310"/>
                  <a:gd name="connsiteX3" fmla="*/ 716580 w 1814891"/>
                  <a:gd name="connsiteY3" fmla="*/ 1304112 h 1311310"/>
                  <a:gd name="connsiteX4" fmla="*/ 17570 w 1814891"/>
                  <a:gd name="connsiteY4" fmla="*/ 854797 h 1311310"/>
                  <a:gd name="connsiteX5" fmla="*/ 76307 w 1814891"/>
                  <a:gd name="connsiteY5" fmla="*/ 98415 h 1311310"/>
                  <a:gd name="connsiteX6" fmla="*/ 716580 w 1814891"/>
                  <a:gd name="connsiteY6" fmla="*/ 257218 h 1311310"/>
                  <a:gd name="connsiteX7" fmla="*/ 1706411 w 1814891"/>
                  <a:gd name="connsiteY7" fmla="*/ 8 h 1311310"/>
                  <a:gd name="connsiteX0" fmla="*/ 1675907 w 1784387"/>
                  <a:gd name="connsiteY0" fmla="*/ 8 h 1311310"/>
                  <a:gd name="connsiteX1" fmla="*/ 1702871 w 1784387"/>
                  <a:gd name="connsiteY1" fmla="*/ 3946 h 1311310"/>
                  <a:gd name="connsiteX2" fmla="*/ 1740971 w 1784387"/>
                  <a:gd name="connsiteY2" fmla="*/ 903206 h 1311310"/>
                  <a:gd name="connsiteX3" fmla="*/ 686076 w 1784387"/>
                  <a:gd name="connsiteY3" fmla="*/ 1304112 h 1311310"/>
                  <a:gd name="connsiteX4" fmla="*/ 37866 w 1784387"/>
                  <a:gd name="connsiteY4" fmla="*/ 899247 h 1311310"/>
                  <a:gd name="connsiteX5" fmla="*/ 45803 w 1784387"/>
                  <a:gd name="connsiteY5" fmla="*/ 98415 h 1311310"/>
                  <a:gd name="connsiteX6" fmla="*/ 686076 w 1784387"/>
                  <a:gd name="connsiteY6" fmla="*/ 257218 h 1311310"/>
                  <a:gd name="connsiteX7" fmla="*/ 1675907 w 1784387"/>
                  <a:gd name="connsiteY7" fmla="*/ 8 h 1311310"/>
                  <a:gd name="connsiteX0" fmla="*/ 1675907 w 1784387"/>
                  <a:gd name="connsiteY0" fmla="*/ 8 h 1311310"/>
                  <a:gd name="connsiteX1" fmla="*/ 1702871 w 1784387"/>
                  <a:gd name="connsiteY1" fmla="*/ 3946 h 1311310"/>
                  <a:gd name="connsiteX2" fmla="*/ 1740971 w 1784387"/>
                  <a:gd name="connsiteY2" fmla="*/ 903206 h 1311310"/>
                  <a:gd name="connsiteX3" fmla="*/ 686076 w 1784387"/>
                  <a:gd name="connsiteY3" fmla="*/ 1304112 h 1311310"/>
                  <a:gd name="connsiteX4" fmla="*/ 37866 w 1784387"/>
                  <a:gd name="connsiteY4" fmla="*/ 899247 h 1311310"/>
                  <a:gd name="connsiteX5" fmla="*/ 45803 w 1784387"/>
                  <a:gd name="connsiteY5" fmla="*/ 98415 h 1311310"/>
                  <a:gd name="connsiteX6" fmla="*/ 686076 w 1784387"/>
                  <a:gd name="connsiteY6" fmla="*/ 257218 h 1311310"/>
                  <a:gd name="connsiteX7" fmla="*/ 1675907 w 1784387"/>
                  <a:gd name="connsiteY7" fmla="*/ 8 h 1311310"/>
                  <a:gd name="connsiteX0" fmla="*/ 686076 w 1803690"/>
                  <a:gd name="connsiteY0" fmla="*/ 274041 h 1328133"/>
                  <a:gd name="connsiteX1" fmla="*/ 1702871 w 1803690"/>
                  <a:gd name="connsiteY1" fmla="*/ 20769 h 1328133"/>
                  <a:gd name="connsiteX2" fmla="*/ 1740971 w 1803690"/>
                  <a:gd name="connsiteY2" fmla="*/ 920029 h 1328133"/>
                  <a:gd name="connsiteX3" fmla="*/ 686076 w 1803690"/>
                  <a:gd name="connsiteY3" fmla="*/ 1320935 h 1328133"/>
                  <a:gd name="connsiteX4" fmla="*/ 37866 w 1803690"/>
                  <a:gd name="connsiteY4" fmla="*/ 916070 h 1328133"/>
                  <a:gd name="connsiteX5" fmla="*/ 45803 w 1803690"/>
                  <a:gd name="connsiteY5" fmla="*/ 115238 h 1328133"/>
                  <a:gd name="connsiteX6" fmla="*/ 686076 w 1803690"/>
                  <a:gd name="connsiteY6" fmla="*/ 274041 h 1328133"/>
                  <a:gd name="connsiteX0" fmla="*/ 686076 w 1803690"/>
                  <a:gd name="connsiteY0" fmla="*/ 254254 h 1308346"/>
                  <a:gd name="connsiteX1" fmla="*/ 1702871 w 1803690"/>
                  <a:gd name="connsiteY1" fmla="*/ 982 h 1308346"/>
                  <a:gd name="connsiteX2" fmla="*/ 1740971 w 1803690"/>
                  <a:gd name="connsiteY2" fmla="*/ 900242 h 1308346"/>
                  <a:gd name="connsiteX3" fmla="*/ 686076 w 1803690"/>
                  <a:gd name="connsiteY3" fmla="*/ 1301148 h 1308346"/>
                  <a:gd name="connsiteX4" fmla="*/ 37866 w 1803690"/>
                  <a:gd name="connsiteY4" fmla="*/ 896283 h 1308346"/>
                  <a:gd name="connsiteX5" fmla="*/ 45803 w 1803690"/>
                  <a:gd name="connsiteY5" fmla="*/ 95451 h 1308346"/>
                  <a:gd name="connsiteX6" fmla="*/ 686076 w 1803690"/>
                  <a:gd name="connsiteY6" fmla="*/ 254254 h 1308346"/>
                  <a:gd name="connsiteX0" fmla="*/ 686076 w 1783154"/>
                  <a:gd name="connsiteY0" fmla="*/ 254254 h 1308346"/>
                  <a:gd name="connsiteX1" fmla="*/ 1702871 w 1783154"/>
                  <a:gd name="connsiteY1" fmla="*/ 982 h 1308346"/>
                  <a:gd name="connsiteX2" fmla="*/ 1740971 w 1783154"/>
                  <a:gd name="connsiteY2" fmla="*/ 900242 h 1308346"/>
                  <a:gd name="connsiteX3" fmla="*/ 686076 w 1783154"/>
                  <a:gd name="connsiteY3" fmla="*/ 1301148 h 1308346"/>
                  <a:gd name="connsiteX4" fmla="*/ 37866 w 1783154"/>
                  <a:gd name="connsiteY4" fmla="*/ 896283 h 1308346"/>
                  <a:gd name="connsiteX5" fmla="*/ 45803 w 1783154"/>
                  <a:gd name="connsiteY5" fmla="*/ 95451 h 1308346"/>
                  <a:gd name="connsiteX6" fmla="*/ 686076 w 1783154"/>
                  <a:gd name="connsiteY6" fmla="*/ 254254 h 1308346"/>
                  <a:gd name="connsiteX0" fmla="*/ 690288 w 1787366"/>
                  <a:gd name="connsiteY0" fmla="*/ 254254 h 1308346"/>
                  <a:gd name="connsiteX1" fmla="*/ 1707083 w 1787366"/>
                  <a:gd name="connsiteY1" fmla="*/ 982 h 1308346"/>
                  <a:gd name="connsiteX2" fmla="*/ 1745183 w 1787366"/>
                  <a:gd name="connsiteY2" fmla="*/ 900242 h 1308346"/>
                  <a:gd name="connsiteX3" fmla="*/ 690288 w 1787366"/>
                  <a:gd name="connsiteY3" fmla="*/ 1301148 h 1308346"/>
                  <a:gd name="connsiteX4" fmla="*/ 42078 w 1787366"/>
                  <a:gd name="connsiteY4" fmla="*/ 896283 h 1308346"/>
                  <a:gd name="connsiteX5" fmla="*/ 42871 w 1787366"/>
                  <a:gd name="connsiteY5" fmla="*/ 14488 h 1308346"/>
                  <a:gd name="connsiteX6" fmla="*/ 690288 w 1787366"/>
                  <a:gd name="connsiteY6" fmla="*/ 254254 h 1308346"/>
                  <a:gd name="connsiteX0" fmla="*/ 690288 w 1787366"/>
                  <a:gd name="connsiteY0" fmla="*/ 254254 h 1308346"/>
                  <a:gd name="connsiteX1" fmla="*/ 1707083 w 1787366"/>
                  <a:gd name="connsiteY1" fmla="*/ 982 h 1308346"/>
                  <a:gd name="connsiteX2" fmla="*/ 1745183 w 1787366"/>
                  <a:gd name="connsiteY2" fmla="*/ 900242 h 1308346"/>
                  <a:gd name="connsiteX3" fmla="*/ 690288 w 1787366"/>
                  <a:gd name="connsiteY3" fmla="*/ 1301148 h 1308346"/>
                  <a:gd name="connsiteX4" fmla="*/ 42078 w 1787366"/>
                  <a:gd name="connsiteY4" fmla="*/ 896283 h 1308346"/>
                  <a:gd name="connsiteX5" fmla="*/ 42871 w 1787366"/>
                  <a:gd name="connsiteY5" fmla="*/ 14488 h 1308346"/>
                  <a:gd name="connsiteX6" fmla="*/ 690288 w 1787366"/>
                  <a:gd name="connsiteY6" fmla="*/ 254254 h 1308346"/>
                  <a:gd name="connsiteX0" fmla="*/ 740294 w 1787366"/>
                  <a:gd name="connsiteY0" fmla="*/ 256627 h 1308338"/>
                  <a:gd name="connsiteX1" fmla="*/ 1707083 w 1787366"/>
                  <a:gd name="connsiteY1" fmla="*/ 974 h 1308338"/>
                  <a:gd name="connsiteX2" fmla="*/ 1745183 w 1787366"/>
                  <a:gd name="connsiteY2" fmla="*/ 900234 h 1308338"/>
                  <a:gd name="connsiteX3" fmla="*/ 690288 w 1787366"/>
                  <a:gd name="connsiteY3" fmla="*/ 1301140 h 1308338"/>
                  <a:gd name="connsiteX4" fmla="*/ 42078 w 1787366"/>
                  <a:gd name="connsiteY4" fmla="*/ 896275 h 1308338"/>
                  <a:gd name="connsiteX5" fmla="*/ 42871 w 1787366"/>
                  <a:gd name="connsiteY5" fmla="*/ 14480 h 1308338"/>
                  <a:gd name="connsiteX6" fmla="*/ 740294 w 1787366"/>
                  <a:gd name="connsiteY6" fmla="*/ 256627 h 1308338"/>
                  <a:gd name="connsiteX0" fmla="*/ 740294 w 1787366"/>
                  <a:gd name="connsiteY0" fmla="*/ 256627 h 1315310"/>
                  <a:gd name="connsiteX1" fmla="*/ 1707083 w 1787366"/>
                  <a:gd name="connsiteY1" fmla="*/ 974 h 1315310"/>
                  <a:gd name="connsiteX2" fmla="*/ 1745183 w 1787366"/>
                  <a:gd name="connsiteY2" fmla="*/ 900234 h 1315310"/>
                  <a:gd name="connsiteX3" fmla="*/ 745057 w 1787366"/>
                  <a:gd name="connsiteY3" fmla="*/ 1308284 h 1315310"/>
                  <a:gd name="connsiteX4" fmla="*/ 42078 w 1787366"/>
                  <a:gd name="connsiteY4" fmla="*/ 896275 h 1315310"/>
                  <a:gd name="connsiteX5" fmla="*/ 42871 w 1787366"/>
                  <a:gd name="connsiteY5" fmla="*/ 14480 h 1315310"/>
                  <a:gd name="connsiteX6" fmla="*/ 740294 w 1787366"/>
                  <a:gd name="connsiteY6" fmla="*/ 256627 h 1315310"/>
                  <a:gd name="connsiteX0" fmla="*/ 740294 w 1787366"/>
                  <a:gd name="connsiteY0" fmla="*/ 256627 h 1315310"/>
                  <a:gd name="connsiteX1" fmla="*/ 1707083 w 1787366"/>
                  <a:gd name="connsiteY1" fmla="*/ 974 h 1315310"/>
                  <a:gd name="connsiteX2" fmla="*/ 1745183 w 1787366"/>
                  <a:gd name="connsiteY2" fmla="*/ 900234 h 1315310"/>
                  <a:gd name="connsiteX3" fmla="*/ 745057 w 1787366"/>
                  <a:gd name="connsiteY3" fmla="*/ 1308284 h 1315310"/>
                  <a:gd name="connsiteX4" fmla="*/ 42078 w 1787366"/>
                  <a:gd name="connsiteY4" fmla="*/ 874844 h 1315310"/>
                  <a:gd name="connsiteX5" fmla="*/ 42871 w 1787366"/>
                  <a:gd name="connsiteY5" fmla="*/ 14480 h 1315310"/>
                  <a:gd name="connsiteX6" fmla="*/ 740294 w 1787366"/>
                  <a:gd name="connsiteY6" fmla="*/ 256627 h 1315310"/>
                  <a:gd name="connsiteX0" fmla="*/ 708324 w 1755396"/>
                  <a:gd name="connsiteY0" fmla="*/ 256627 h 1315310"/>
                  <a:gd name="connsiteX1" fmla="*/ 1675113 w 1755396"/>
                  <a:gd name="connsiteY1" fmla="*/ 974 h 1315310"/>
                  <a:gd name="connsiteX2" fmla="*/ 1713213 w 1755396"/>
                  <a:gd name="connsiteY2" fmla="*/ 900234 h 1315310"/>
                  <a:gd name="connsiteX3" fmla="*/ 713087 w 1755396"/>
                  <a:gd name="connsiteY3" fmla="*/ 1308284 h 1315310"/>
                  <a:gd name="connsiteX4" fmla="*/ 297078 w 1755396"/>
                  <a:gd name="connsiteY4" fmla="*/ 1008194 h 1315310"/>
                  <a:gd name="connsiteX5" fmla="*/ 10901 w 1755396"/>
                  <a:gd name="connsiteY5" fmla="*/ 14480 h 1315310"/>
                  <a:gd name="connsiteX6" fmla="*/ 708324 w 1755396"/>
                  <a:gd name="connsiteY6" fmla="*/ 256627 h 1315310"/>
                  <a:gd name="connsiteX0" fmla="*/ 712662 w 1759734"/>
                  <a:gd name="connsiteY0" fmla="*/ 256627 h 1315310"/>
                  <a:gd name="connsiteX1" fmla="*/ 1679451 w 1759734"/>
                  <a:gd name="connsiteY1" fmla="*/ 974 h 1315310"/>
                  <a:gd name="connsiteX2" fmla="*/ 1717551 w 1759734"/>
                  <a:gd name="connsiteY2" fmla="*/ 900234 h 1315310"/>
                  <a:gd name="connsiteX3" fmla="*/ 717425 w 1759734"/>
                  <a:gd name="connsiteY3" fmla="*/ 1308284 h 1315310"/>
                  <a:gd name="connsiteX4" fmla="*/ 301416 w 1759734"/>
                  <a:gd name="connsiteY4" fmla="*/ 1008194 h 1315310"/>
                  <a:gd name="connsiteX5" fmla="*/ 15239 w 1759734"/>
                  <a:gd name="connsiteY5" fmla="*/ 14480 h 1315310"/>
                  <a:gd name="connsiteX6" fmla="*/ 712662 w 1759734"/>
                  <a:gd name="connsiteY6" fmla="*/ 256627 h 1315310"/>
                  <a:gd name="connsiteX0" fmla="*/ 712663 w 1759735"/>
                  <a:gd name="connsiteY0" fmla="*/ 256627 h 1308284"/>
                  <a:gd name="connsiteX1" fmla="*/ 1679452 w 1759735"/>
                  <a:gd name="connsiteY1" fmla="*/ 974 h 1308284"/>
                  <a:gd name="connsiteX2" fmla="*/ 1717552 w 1759735"/>
                  <a:gd name="connsiteY2" fmla="*/ 900234 h 1308284"/>
                  <a:gd name="connsiteX3" fmla="*/ 717426 w 1759735"/>
                  <a:gd name="connsiteY3" fmla="*/ 1308284 h 1308284"/>
                  <a:gd name="connsiteX4" fmla="*/ 301417 w 1759735"/>
                  <a:gd name="connsiteY4" fmla="*/ 1008194 h 1308284"/>
                  <a:gd name="connsiteX5" fmla="*/ 15240 w 1759735"/>
                  <a:gd name="connsiteY5" fmla="*/ 14480 h 1308284"/>
                  <a:gd name="connsiteX6" fmla="*/ 712663 w 1759735"/>
                  <a:gd name="connsiteY6" fmla="*/ 256627 h 1308284"/>
                  <a:gd name="connsiteX0" fmla="*/ 712663 w 1763457"/>
                  <a:gd name="connsiteY0" fmla="*/ 256627 h 1308284"/>
                  <a:gd name="connsiteX1" fmla="*/ 1679452 w 1763457"/>
                  <a:gd name="connsiteY1" fmla="*/ 974 h 1308284"/>
                  <a:gd name="connsiteX2" fmla="*/ 1725104 w 1763457"/>
                  <a:gd name="connsiteY2" fmla="*/ 703384 h 1308284"/>
                  <a:gd name="connsiteX3" fmla="*/ 717426 w 1763457"/>
                  <a:gd name="connsiteY3" fmla="*/ 1308284 h 1308284"/>
                  <a:gd name="connsiteX4" fmla="*/ 301417 w 1763457"/>
                  <a:gd name="connsiteY4" fmla="*/ 1008194 h 1308284"/>
                  <a:gd name="connsiteX5" fmla="*/ 15240 w 1763457"/>
                  <a:gd name="connsiteY5" fmla="*/ 14480 h 1308284"/>
                  <a:gd name="connsiteX6" fmla="*/ 712663 w 1763457"/>
                  <a:gd name="connsiteY6" fmla="*/ 256627 h 1308284"/>
                  <a:gd name="connsiteX0" fmla="*/ 712663 w 1767286"/>
                  <a:gd name="connsiteY0" fmla="*/ 244866 h 1296523"/>
                  <a:gd name="connsiteX1" fmla="*/ 1687004 w 1767286"/>
                  <a:gd name="connsiteY1" fmla="*/ 33663 h 1296523"/>
                  <a:gd name="connsiteX2" fmla="*/ 1725104 w 1767286"/>
                  <a:gd name="connsiteY2" fmla="*/ 691623 h 1296523"/>
                  <a:gd name="connsiteX3" fmla="*/ 717426 w 1767286"/>
                  <a:gd name="connsiteY3" fmla="*/ 1296523 h 1296523"/>
                  <a:gd name="connsiteX4" fmla="*/ 301417 w 1767286"/>
                  <a:gd name="connsiteY4" fmla="*/ 996433 h 1296523"/>
                  <a:gd name="connsiteX5" fmla="*/ 15240 w 1767286"/>
                  <a:gd name="connsiteY5" fmla="*/ 2719 h 1296523"/>
                  <a:gd name="connsiteX6" fmla="*/ 712663 w 1767286"/>
                  <a:gd name="connsiteY6" fmla="*/ 244866 h 1296523"/>
                  <a:gd name="connsiteX0" fmla="*/ 712663 w 1767287"/>
                  <a:gd name="connsiteY0" fmla="*/ 212367 h 1264024"/>
                  <a:gd name="connsiteX1" fmla="*/ 1687004 w 1767287"/>
                  <a:gd name="connsiteY1" fmla="*/ 1164 h 1264024"/>
                  <a:gd name="connsiteX2" fmla="*/ 1725104 w 1767287"/>
                  <a:gd name="connsiteY2" fmla="*/ 659124 h 1264024"/>
                  <a:gd name="connsiteX3" fmla="*/ 717426 w 1767287"/>
                  <a:gd name="connsiteY3" fmla="*/ 1264024 h 1264024"/>
                  <a:gd name="connsiteX4" fmla="*/ 301417 w 1767287"/>
                  <a:gd name="connsiteY4" fmla="*/ 963934 h 1264024"/>
                  <a:gd name="connsiteX5" fmla="*/ 15240 w 1767287"/>
                  <a:gd name="connsiteY5" fmla="*/ 52770 h 1264024"/>
                  <a:gd name="connsiteX6" fmla="*/ 712663 w 1767287"/>
                  <a:gd name="connsiteY6" fmla="*/ 212367 h 1264024"/>
                  <a:gd name="connsiteX0" fmla="*/ 697559 w 1767287"/>
                  <a:gd name="connsiteY0" fmla="*/ 357962 h 1263569"/>
                  <a:gd name="connsiteX1" fmla="*/ 1687004 w 1767287"/>
                  <a:gd name="connsiteY1" fmla="*/ 709 h 1263569"/>
                  <a:gd name="connsiteX2" fmla="*/ 1725104 w 1767287"/>
                  <a:gd name="connsiteY2" fmla="*/ 658669 h 1263569"/>
                  <a:gd name="connsiteX3" fmla="*/ 717426 w 1767287"/>
                  <a:gd name="connsiteY3" fmla="*/ 1263569 h 1263569"/>
                  <a:gd name="connsiteX4" fmla="*/ 301417 w 1767287"/>
                  <a:gd name="connsiteY4" fmla="*/ 963479 h 1263569"/>
                  <a:gd name="connsiteX5" fmla="*/ 15240 w 1767287"/>
                  <a:gd name="connsiteY5" fmla="*/ 52315 h 1263569"/>
                  <a:gd name="connsiteX6" fmla="*/ 697559 w 1767287"/>
                  <a:gd name="connsiteY6" fmla="*/ 357962 h 1263569"/>
                  <a:gd name="connsiteX0" fmla="*/ 696809 w 1766537"/>
                  <a:gd name="connsiteY0" fmla="*/ 357962 h 1263569"/>
                  <a:gd name="connsiteX1" fmla="*/ 1686254 w 1766537"/>
                  <a:gd name="connsiteY1" fmla="*/ 709 h 1263569"/>
                  <a:gd name="connsiteX2" fmla="*/ 1724354 w 1766537"/>
                  <a:gd name="connsiteY2" fmla="*/ 658669 h 1263569"/>
                  <a:gd name="connsiteX3" fmla="*/ 716676 w 1766537"/>
                  <a:gd name="connsiteY3" fmla="*/ 1263569 h 1263569"/>
                  <a:gd name="connsiteX4" fmla="*/ 300667 w 1766537"/>
                  <a:gd name="connsiteY4" fmla="*/ 963479 h 1263569"/>
                  <a:gd name="connsiteX5" fmla="*/ 14490 w 1766537"/>
                  <a:gd name="connsiteY5" fmla="*/ 52315 h 1263569"/>
                  <a:gd name="connsiteX6" fmla="*/ 696809 w 1766537"/>
                  <a:gd name="connsiteY6" fmla="*/ 357962 h 1263569"/>
                  <a:gd name="connsiteX0" fmla="*/ 696808 w 1766536"/>
                  <a:gd name="connsiteY0" fmla="*/ 357962 h 1263569"/>
                  <a:gd name="connsiteX1" fmla="*/ 1686253 w 1766536"/>
                  <a:gd name="connsiteY1" fmla="*/ 709 h 1263569"/>
                  <a:gd name="connsiteX2" fmla="*/ 1724353 w 1766536"/>
                  <a:gd name="connsiteY2" fmla="*/ 658669 h 1263569"/>
                  <a:gd name="connsiteX3" fmla="*/ 716675 w 1766536"/>
                  <a:gd name="connsiteY3" fmla="*/ 1263569 h 1263569"/>
                  <a:gd name="connsiteX4" fmla="*/ 300666 w 1766536"/>
                  <a:gd name="connsiteY4" fmla="*/ 963479 h 1263569"/>
                  <a:gd name="connsiteX5" fmla="*/ 14489 w 1766536"/>
                  <a:gd name="connsiteY5" fmla="*/ 52315 h 1263569"/>
                  <a:gd name="connsiteX6" fmla="*/ 696808 w 1766536"/>
                  <a:gd name="connsiteY6" fmla="*/ 357962 h 1263569"/>
                  <a:gd name="connsiteX0" fmla="*/ 696808 w 1766536"/>
                  <a:gd name="connsiteY0" fmla="*/ 357962 h 1225469"/>
                  <a:gd name="connsiteX1" fmla="*/ 1686253 w 1766536"/>
                  <a:gd name="connsiteY1" fmla="*/ 709 h 1225469"/>
                  <a:gd name="connsiteX2" fmla="*/ 1724353 w 1766536"/>
                  <a:gd name="connsiteY2" fmla="*/ 658669 h 1225469"/>
                  <a:gd name="connsiteX3" fmla="*/ 746883 w 1766536"/>
                  <a:gd name="connsiteY3" fmla="*/ 1225469 h 1225469"/>
                  <a:gd name="connsiteX4" fmla="*/ 300666 w 1766536"/>
                  <a:gd name="connsiteY4" fmla="*/ 963479 h 1225469"/>
                  <a:gd name="connsiteX5" fmla="*/ 14489 w 1766536"/>
                  <a:gd name="connsiteY5" fmla="*/ 52315 h 1225469"/>
                  <a:gd name="connsiteX6" fmla="*/ 696808 w 1766536"/>
                  <a:gd name="connsiteY6" fmla="*/ 357962 h 1225469"/>
                  <a:gd name="connsiteX0" fmla="*/ 696808 w 1766536"/>
                  <a:gd name="connsiteY0" fmla="*/ 357962 h 1225469"/>
                  <a:gd name="connsiteX1" fmla="*/ 1686253 w 1766536"/>
                  <a:gd name="connsiteY1" fmla="*/ 709 h 1225469"/>
                  <a:gd name="connsiteX2" fmla="*/ 1724353 w 1766536"/>
                  <a:gd name="connsiteY2" fmla="*/ 658669 h 1225469"/>
                  <a:gd name="connsiteX3" fmla="*/ 746883 w 1766536"/>
                  <a:gd name="connsiteY3" fmla="*/ 1225469 h 1225469"/>
                  <a:gd name="connsiteX4" fmla="*/ 300666 w 1766536"/>
                  <a:gd name="connsiteY4" fmla="*/ 963479 h 1225469"/>
                  <a:gd name="connsiteX5" fmla="*/ 14489 w 1766536"/>
                  <a:gd name="connsiteY5" fmla="*/ 52315 h 1225469"/>
                  <a:gd name="connsiteX6" fmla="*/ 696808 w 1766536"/>
                  <a:gd name="connsiteY6" fmla="*/ 357962 h 1225469"/>
                  <a:gd name="connsiteX0" fmla="*/ 700584 w 1770312"/>
                  <a:gd name="connsiteY0" fmla="*/ 357962 h 1225469"/>
                  <a:gd name="connsiteX1" fmla="*/ 1690029 w 1770312"/>
                  <a:gd name="connsiteY1" fmla="*/ 709 h 1225469"/>
                  <a:gd name="connsiteX2" fmla="*/ 1728129 w 1770312"/>
                  <a:gd name="connsiteY2" fmla="*/ 658669 h 1225469"/>
                  <a:gd name="connsiteX3" fmla="*/ 750659 w 1770312"/>
                  <a:gd name="connsiteY3" fmla="*/ 1225469 h 1225469"/>
                  <a:gd name="connsiteX4" fmla="*/ 244027 w 1770312"/>
                  <a:gd name="connsiteY4" fmla="*/ 899979 h 1225469"/>
                  <a:gd name="connsiteX5" fmla="*/ 18265 w 1770312"/>
                  <a:gd name="connsiteY5" fmla="*/ 52315 h 1225469"/>
                  <a:gd name="connsiteX6" fmla="*/ 700584 w 1770312"/>
                  <a:gd name="connsiteY6" fmla="*/ 357962 h 1225469"/>
                  <a:gd name="connsiteX0" fmla="*/ 700584 w 1770312"/>
                  <a:gd name="connsiteY0" fmla="*/ 357962 h 1225469"/>
                  <a:gd name="connsiteX1" fmla="*/ 1690029 w 1770312"/>
                  <a:gd name="connsiteY1" fmla="*/ 709 h 1225469"/>
                  <a:gd name="connsiteX2" fmla="*/ 1728129 w 1770312"/>
                  <a:gd name="connsiteY2" fmla="*/ 658669 h 1225469"/>
                  <a:gd name="connsiteX3" fmla="*/ 750659 w 1770312"/>
                  <a:gd name="connsiteY3" fmla="*/ 1225469 h 1225469"/>
                  <a:gd name="connsiteX4" fmla="*/ 244027 w 1770312"/>
                  <a:gd name="connsiteY4" fmla="*/ 899979 h 1225469"/>
                  <a:gd name="connsiteX5" fmla="*/ 18265 w 1770312"/>
                  <a:gd name="connsiteY5" fmla="*/ 109465 h 1225469"/>
                  <a:gd name="connsiteX6" fmla="*/ 700584 w 1770312"/>
                  <a:gd name="connsiteY6" fmla="*/ 357962 h 1225469"/>
                  <a:gd name="connsiteX0" fmla="*/ 700584 w 1798046"/>
                  <a:gd name="connsiteY0" fmla="*/ 294607 h 1162114"/>
                  <a:gd name="connsiteX1" fmla="*/ 1735341 w 1798046"/>
                  <a:gd name="connsiteY1" fmla="*/ 854 h 1162114"/>
                  <a:gd name="connsiteX2" fmla="*/ 1728129 w 1798046"/>
                  <a:gd name="connsiteY2" fmla="*/ 595314 h 1162114"/>
                  <a:gd name="connsiteX3" fmla="*/ 750659 w 1798046"/>
                  <a:gd name="connsiteY3" fmla="*/ 1162114 h 1162114"/>
                  <a:gd name="connsiteX4" fmla="*/ 244027 w 1798046"/>
                  <a:gd name="connsiteY4" fmla="*/ 836624 h 1162114"/>
                  <a:gd name="connsiteX5" fmla="*/ 18265 w 1798046"/>
                  <a:gd name="connsiteY5" fmla="*/ 46110 h 1162114"/>
                  <a:gd name="connsiteX6" fmla="*/ 700584 w 1798046"/>
                  <a:gd name="connsiteY6" fmla="*/ 294607 h 1162114"/>
                  <a:gd name="connsiteX0" fmla="*/ 572203 w 1798046"/>
                  <a:gd name="connsiteY0" fmla="*/ 294607 h 1162114"/>
                  <a:gd name="connsiteX1" fmla="*/ 1735341 w 1798046"/>
                  <a:gd name="connsiteY1" fmla="*/ 854 h 1162114"/>
                  <a:gd name="connsiteX2" fmla="*/ 1728129 w 1798046"/>
                  <a:gd name="connsiteY2" fmla="*/ 595314 h 1162114"/>
                  <a:gd name="connsiteX3" fmla="*/ 750659 w 1798046"/>
                  <a:gd name="connsiteY3" fmla="*/ 1162114 h 1162114"/>
                  <a:gd name="connsiteX4" fmla="*/ 244027 w 1798046"/>
                  <a:gd name="connsiteY4" fmla="*/ 836624 h 1162114"/>
                  <a:gd name="connsiteX5" fmla="*/ 18265 w 1798046"/>
                  <a:gd name="connsiteY5" fmla="*/ 46110 h 1162114"/>
                  <a:gd name="connsiteX6" fmla="*/ 572203 w 1798046"/>
                  <a:gd name="connsiteY6" fmla="*/ 294607 h 1162114"/>
                  <a:gd name="connsiteX0" fmla="*/ 572203 w 1798046"/>
                  <a:gd name="connsiteY0" fmla="*/ 294607 h 1149414"/>
                  <a:gd name="connsiteX1" fmla="*/ 1735341 w 1798046"/>
                  <a:gd name="connsiteY1" fmla="*/ 854 h 1149414"/>
                  <a:gd name="connsiteX2" fmla="*/ 1728129 w 1798046"/>
                  <a:gd name="connsiteY2" fmla="*/ 595314 h 1149414"/>
                  <a:gd name="connsiteX3" fmla="*/ 803522 w 1798046"/>
                  <a:gd name="connsiteY3" fmla="*/ 1149414 h 1149414"/>
                  <a:gd name="connsiteX4" fmla="*/ 244027 w 1798046"/>
                  <a:gd name="connsiteY4" fmla="*/ 836624 h 1149414"/>
                  <a:gd name="connsiteX5" fmla="*/ 18265 w 1798046"/>
                  <a:gd name="connsiteY5" fmla="*/ 46110 h 1149414"/>
                  <a:gd name="connsiteX6" fmla="*/ 572203 w 1798046"/>
                  <a:gd name="connsiteY6" fmla="*/ 294607 h 1149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8046" h="1149414">
                    <a:moveTo>
                      <a:pt x="572203" y="294607"/>
                    </a:moveTo>
                    <a:cubicBezTo>
                      <a:pt x="848381" y="278862"/>
                      <a:pt x="1635725" y="-17911"/>
                      <a:pt x="1735341" y="854"/>
                    </a:cubicBezTo>
                    <a:cubicBezTo>
                      <a:pt x="1860357" y="70419"/>
                      <a:pt x="1766229" y="541626"/>
                      <a:pt x="1728129" y="595314"/>
                    </a:cubicBezTo>
                    <a:cubicBezTo>
                      <a:pt x="1556679" y="806167"/>
                      <a:pt x="1261946" y="1049268"/>
                      <a:pt x="803522" y="1149414"/>
                    </a:cubicBezTo>
                    <a:cubicBezTo>
                      <a:pt x="636087" y="1130500"/>
                      <a:pt x="391763" y="982540"/>
                      <a:pt x="244027" y="836624"/>
                    </a:cubicBezTo>
                    <a:cubicBezTo>
                      <a:pt x="108990" y="665308"/>
                      <a:pt x="-55459" y="76255"/>
                      <a:pt x="18265" y="46110"/>
                    </a:cubicBezTo>
                    <a:cubicBezTo>
                      <a:pt x="91989" y="15965"/>
                      <a:pt x="214269" y="251878"/>
                      <a:pt x="572203" y="294607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rgbClr val="5B9BD5">
                      <a:lumMod val="5000"/>
                      <a:lumOff val="95000"/>
                    </a:srgbClr>
                  </a:gs>
                  <a:gs pos="35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DC3CE4E3-6C6B-4AC6-8857-469850A0DC62}"/>
                </a:ext>
              </a:extLst>
            </p:cNvPr>
            <p:cNvSpPr txBox="1"/>
            <p:nvPr/>
          </p:nvSpPr>
          <p:spPr>
            <a:xfrm>
              <a:off x="676024" y="3414483"/>
              <a:ext cx="752475" cy="6300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>
                  <a:gd name="adj" fmla="val 6120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5937183-F339-4E36-BE9F-6D464E8B47EB}"/>
                </a:ext>
              </a:extLst>
            </p:cNvPr>
            <p:cNvSpPr txBox="1"/>
            <p:nvPr/>
          </p:nvSpPr>
          <p:spPr>
            <a:xfrm>
              <a:off x="676024" y="4066764"/>
              <a:ext cx="473801" cy="39671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SlantDown">
                <a:avLst>
                  <a:gd name="adj" fmla="val 50404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枚入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F19D2B2-0979-4413-973F-6675B67A9B29}"/>
              </a:ext>
            </a:extLst>
          </p:cNvPr>
          <p:cNvGrpSpPr/>
          <p:nvPr/>
        </p:nvGrpSpPr>
        <p:grpSpPr>
          <a:xfrm>
            <a:off x="6647293" y="4185264"/>
            <a:ext cx="2535364" cy="2075638"/>
            <a:chOff x="3014941" y="4528164"/>
            <a:chExt cx="2535364" cy="2075638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1FA1A1F-24A0-427E-A298-A30EFF74F464}"/>
                </a:ext>
              </a:extLst>
            </p:cNvPr>
            <p:cNvGrpSpPr/>
            <p:nvPr/>
          </p:nvGrpSpPr>
          <p:grpSpPr>
            <a:xfrm>
              <a:off x="3014941" y="4529589"/>
              <a:ext cx="2535364" cy="2074213"/>
              <a:chOff x="3014941" y="4529589"/>
              <a:chExt cx="2535364" cy="2074213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49349C6-42B2-44E2-86AC-8FFCBB1CA4CA}"/>
                  </a:ext>
                </a:extLst>
              </p:cNvPr>
              <p:cNvSpPr/>
              <p:nvPr/>
            </p:nvSpPr>
            <p:spPr>
              <a:xfrm>
                <a:off x="3014942" y="4529589"/>
                <a:ext cx="2535131" cy="875850"/>
              </a:xfrm>
              <a:custGeom>
                <a:avLst/>
                <a:gdLst>
                  <a:gd name="connsiteX0" fmla="*/ 799434 w 2523459"/>
                  <a:gd name="connsiteY0" fmla="*/ 0 h 875850"/>
                  <a:gd name="connsiteX1" fmla="*/ 2523459 w 2523459"/>
                  <a:gd name="connsiteY1" fmla="*/ 548069 h 875850"/>
                  <a:gd name="connsiteX2" fmla="*/ 2523459 w 2523459"/>
                  <a:gd name="connsiteY2" fmla="*/ 554609 h 875850"/>
                  <a:gd name="connsiteX3" fmla="*/ 1652157 w 2523459"/>
                  <a:gd name="connsiteY3" fmla="*/ 875818 h 875850"/>
                  <a:gd name="connsiteX4" fmla="*/ 1652157 w 2523459"/>
                  <a:gd name="connsiteY4" fmla="*/ 875850 h 875850"/>
                  <a:gd name="connsiteX5" fmla="*/ 0 w 2523459"/>
                  <a:gd name="connsiteY5" fmla="*/ 269630 h 875850"/>
                  <a:gd name="connsiteX6" fmla="*/ 0 w 2523459"/>
                  <a:gd name="connsiteY6" fmla="*/ 268998 h 875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3459" h="875850">
                    <a:moveTo>
                      <a:pt x="799434" y="0"/>
                    </a:moveTo>
                    <a:lnTo>
                      <a:pt x="2523459" y="548069"/>
                    </a:lnTo>
                    <a:lnTo>
                      <a:pt x="2523459" y="554609"/>
                    </a:lnTo>
                    <a:lnTo>
                      <a:pt x="1652157" y="875818"/>
                    </a:lnTo>
                    <a:lnTo>
                      <a:pt x="1652157" y="875850"/>
                    </a:lnTo>
                    <a:lnTo>
                      <a:pt x="0" y="269630"/>
                    </a:lnTo>
                    <a:lnTo>
                      <a:pt x="0" y="2689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65660BAF-1C6E-4A7D-971F-A910018FFFCA}"/>
                  </a:ext>
                </a:extLst>
              </p:cNvPr>
              <p:cNvGrpSpPr/>
              <p:nvPr/>
            </p:nvGrpSpPr>
            <p:grpSpPr>
              <a:xfrm>
                <a:off x="3129770" y="4586152"/>
                <a:ext cx="2297829" cy="1478066"/>
                <a:chOff x="2783230" y="4158145"/>
                <a:chExt cx="2297829" cy="1478066"/>
              </a:xfrm>
            </p:grpSpPr>
            <p:sp>
              <p:nvSpPr>
                <p:cNvPr id="31" name="平行四辺形 266">
                  <a:extLst>
                    <a:ext uri="{FF2B5EF4-FFF2-40B4-BE49-F238E27FC236}">
                      <a16:creationId xmlns:a16="http://schemas.microsoft.com/office/drawing/2014/main" id="{2F52D77F-8371-4651-AB8F-FF8563EBAB5E}"/>
                    </a:ext>
                  </a:extLst>
                </p:cNvPr>
                <p:cNvSpPr/>
                <p:nvPr/>
              </p:nvSpPr>
              <p:spPr>
                <a:xfrm rot="5400000" flipV="1">
                  <a:off x="2677174" y="426420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" name="平行四辺形 266">
                  <a:extLst>
                    <a:ext uri="{FF2B5EF4-FFF2-40B4-BE49-F238E27FC236}">
                      <a16:creationId xmlns:a16="http://schemas.microsoft.com/office/drawing/2014/main" id="{9C6B9088-4FF3-4AF6-A749-A44B17ACB717}"/>
                    </a:ext>
                  </a:extLst>
                </p:cNvPr>
                <p:cNvSpPr/>
                <p:nvPr/>
              </p:nvSpPr>
              <p:spPr>
                <a:xfrm rot="5400000" flipV="1">
                  <a:off x="2800999" y="429595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" name="平行四辺形 266">
                  <a:extLst>
                    <a:ext uri="{FF2B5EF4-FFF2-40B4-BE49-F238E27FC236}">
                      <a16:creationId xmlns:a16="http://schemas.microsoft.com/office/drawing/2014/main" id="{6A06CD2C-A69F-42D6-93CF-D121B340556F}"/>
                    </a:ext>
                  </a:extLst>
                </p:cNvPr>
                <p:cNvSpPr/>
                <p:nvPr/>
              </p:nvSpPr>
              <p:spPr>
                <a:xfrm rot="5400000" flipV="1">
                  <a:off x="2950224" y="434675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" name="平行四辺形 266">
                  <a:extLst>
                    <a:ext uri="{FF2B5EF4-FFF2-40B4-BE49-F238E27FC236}">
                      <a16:creationId xmlns:a16="http://schemas.microsoft.com/office/drawing/2014/main" id="{91F06AA2-9233-4EE4-8D90-1248939E6481}"/>
                    </a:ext>
                  </a:extLst>
                </p:cNvPr>
                <p:cNvSpPr/>
                <p:nvPr/>
              </p:nvSpPr>
              <p:spPr>
                <a:xfrm rot="5400000" flipV="1">
                  <a:off x="3074049" y="437850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" name="平行四辺形 266">
                  <a:extLst>
                    <a:ext uri="{FF2B5EF4-FFF2-40B4-BE49-F238E27FC236}">
                      <a16:creationId xmlns:a16="http://schemas.microsoft.com/office/drawing/2014/main" id="{F8AC034F-3031-4961-A915-FE6A80290D21}"/>
                    </a:ext>
                  </a:extLst>
                </p:cNvPr>
                <p:cNvSpPr/>
                <p:nvPr/>
              </p:nvSpPr>
              <p:spPr>
                <a:xfrm rot="5400000" flipV="1">
                  <a:off x="3191524" y="441660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" name="平行四辺形 266">
                  <a:extLst>
                    <a:ext uri="{FF2B5EF4-FFF2-40B4-BE49-F238E27FC236}">
                      <a16:creationId xmlns:a16="http://schemas.microsoft.com/office/drawing/2014/main" id="{C127905A-972F-41B6-B931-BA14E053E063}"/>
                    </a:ext>
                  </a:extLst>
                </p:cNvPr>
                <p:cNvSpPr/>
                <p:nvPr/>
              </p:nvSpPr>
              <p:spPr>
                <a:xfrm rot="5400000" flipV="1">
                  <a:off x="3315349" y="4448351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" name="平行四辺形 266">
                  <a:extLst>
                    <a:ext uri="{FF2B5EF4-FFF2-40B4-BE49-F238E27FC236}">
                      <a16:creationId xmlns:a16="http://schemas.microsoft.com/office/drawing/2014/main" id="{93F1ACBC-0532-4FB9-885C-48489C6BEA4F}"/>
                    </a:ext>
                  </a:extLst>
                </p:cNvPr>
                <p:cNvSpPr/>
                <p:nvPr/>
              </p:nvSpPr>
              <p:spPr>
                <a:xfrm rot="5400000" flipV="1">
                  <a:off x="3407424" y="45086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" name="平行四辺形 266">
                  <a:extLst>
                    <a:ext uri="{FF2B5EF4-FFF2-40B4-BE49-F238E27FC236}">
                      <a16:creationId xmlns:a16="http://schemas.microsoft.com/office/drawing/2014/main" id="{66C7C970-92F8-41B9-921C-CF228707445B}"/>
                    </a:ext>
                  </a:extLst>
                </p:cNvPr>
                <p:cNvSpPr/>
                <p:nvPr/>
              </p:nvSpPr>
              <p:spPr>
                <a:xfrm rot="5400000" flipV="1">
                  <a:off x="3531249" y="45404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" name="平行四辺形 266">
                  <a:extLst>
                    <a:ext uri="{FF2B5EF4-FFF2-40B4-BE49-F238E27FC236}">
                      <a16:creationId xmlns:a16="http://schemas.microsoft.com/office/drawing/2014/main" id="{A651D2DC-CD19-46E6-AD15-8ACA61F913AF}"/>
                    </a:ext>
                  </a:extLst>
                </p:cNvPr>
                <p:cNvSpPr/>
                <p:nvPr/>
              </p:nvSpPr>
              <p:spPr>
                <a:xfrm rot="5400000" flipV="1">
                  <a:off x="3642374" y="45658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" name="平行四辺形 266">
                  <a:extLst>
                    <a:ext uri="{FF2B5EF4-FFF2-40B4-BE49-F238E27FC236}">
                      <a16:creationId xmlns:a16="http://schemas.microsoft.com/office/drawing/2014/main" id="{363FB113-F742-4999-B847-93025DB573E8}"/>
                    </a:ext>
                  </a:extLst>
                </p:cNvPr>
                <p:cNvSpPr/>
                <p:nvPr/>
              </p:nvSpPr>
              <p:spPr>
                <a:xfrm rot="5400000" flipV="1">
                  <a:off x="3766199" y="45975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" name="平行四辺形 266">
                  <a:extLst>
                    <a:ext uri="{FF2B5EF4-FFF2-40B4-BE49-F238E27FC236}">
                      <a16:creationId xmlns:a16="http://schemas.microsoft.com/office/drawing/2014/main" id="{9D31E04E-04A1-4CA9-9F5E-697338F82A32}"/>
                    </a:ext>
                  </a:extLst>
                </p:cNvPr>
                <p:cNvSpPr/>
                <p:nvPr/>
              </p:nvSpPr>
              <p:spPr>
                <a:xfrm rot="5400000" flipV="1">
                  <a:off x="3855099" y="46483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" name="平行四辺形 266">
                  <a:extLst>
                    <a:ext uri="{FF2B5EF4-FFF2-40B4-BE49-F238E27FC236}">
                      <a16:creationId xmlns:a16="http://schemas.microsoft.com/office/drawing/2014/main" id="{5C70B99F-E7D1-48F1-87F3-85BE1E4921C7}"/>
                    </a:ext>
                  </a:extLst>
                </p:cNvPr>
                <p:cNvSpPr/>
                <p:nvPr/>
              </p:nvSpPr>
              <p:spPr>
                <a:xfrm rot="5400000" flipV="1">
                  <a:off x="3978924" y="46801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" name="平行四辺形 266">
                  <a:extLst>
                    <a:ext uri="{FF2B5EF4-FFF2-40B4-BE49-F238E27FC236}">
                      <a16:creationId xmlns:a16="http://schemas.microsoft.com/office/drawing/2014/main" id="{D48664C1-7AB2-4D4F-A4B4-BB6211679BBE}"/>
                    </a:ext>
                  </a:extLst>
                </p:cNvPr>
                <p:cNvSpPr/>
                <p:nvPr/>
              </p:nvSpPr>
              <p:spPr>
                <a:xfrm rot="5400000" flipV="1">
                  <a:off x="4077349" y="472457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" name="平行四辺形 266">
                  <a:extLst>
                    <a:ext uri="{FF2B5EF4-FFF2-40B4-BE49-F238E27FC236}">
                      <a16:creationId xmlns:a16="http://schemas.microsoft.com/office/drawing/2014/main" id="{68167AE1-845B-4CB4-A4E5-C67DA9FF9676}"/>
                    </a:ext>
                  </a:extLst>
                </p:cNvPr>
                <p:cNvSpPr/>
                <p:nvPr/>
              </p:nvSpPr>
              <p:spPr>
                <a:xfrm rot="5400000" flipV="1">
                  <a:off x="4201174" y="4756326"/>
                  <a:ext cx="985941" cy="773829"/>
                </a:xfrm>
                <a:custGeom>
                  <a:avLst/>
                  <a:gdLst>
                    <a:gd name="connsiteX0" fmla="*/ 0 w 983468"/>
                    <a:gd name="connsiteY0" fmla="*/ 731937 h 731937"/>
                    <a:gd name="connsiteX1" fmla="*/ 248002 w 983468"/>
                    <a:gd name="connsiteY1" fmla="*/ 0 h 731937"/>
                    <a:gd name="connsiteX2" fmla="*/ 983468 w 983468"/>
                    <a:gd name="connsiteY2" fmla="*/ 0 h 731937"/>
                    <a:gd name="connsiteX3" fmla="*/ 735466 w 983468"/>
                    <a:gd name="connsiteY3" fmla="*/ 731937 h 731937"/>
                    <a:gd name="connsiteX4" fmla="*/ 0 w 983468"/>
                    <a:gd name="connsiteY4" fmla="*/ 731937 h 731937"/>
                    <a:gd name="connsiteX0" fmla="*/ 2827 w 986295"/>
                    <a:gd name="connsiteY0" fmla="*/ 731937 h 758526"/>
                    <a:gd name="connsiteX1" fmla="*/ 250829 w 986295"/>
                    <a:gd name="connsiteY1" fmla="*/ 0 h 758526"/>
                    <a:gd name="connsiteX2" fmla="*/ 986295 w 986295"/>
                    <a:gd name="connsiteY2" fmla="*/ 0 h 758526"/>
                    <a:gd name="connsiteX3" fmla="*/ 738293 w 986295"/>
                    <a:gd name="connsiteY3" fmla="*/ 731937 h 758526"/>
                    <a:gd name="connsiteX4" fmla="*/ 2827 w 986295"/>
                    <a:gd name="connsiteY4" fmla="*/ 731937 h 758526"/>
                    <a:gd name="connsiteX0" fmla="*/ 2473 w 985941"/>
                    <a:gd name="connsiteY0" fmla="*/ 747240 h 773829"/>
                    <a:gd name="connsiteX1" fmla="*/ 250475 w 985941"/>
                    <a:gd name="connsiteY1" fmla="*/ 15303 h 773829"/>
                    <a:gd name="connsiteX2" fmla="*/ 985941 w 985941"/>
                    <a:gd name="connsiteY2" fmla="*/ 15303 h 773829"/>
                    <a:gd name="connsiteX3" fmla="*/ 737939 w 985941"/>
                    <a:gd name="connsiteY3" fmla="*/ 747240 h 773829"/>
                    <a:gd name="connsiteX4" fmla="*/ 2473 w 985941"/>
                    <a:gd name="connsiteY4" fmla="*/ 747240 h 773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941" h="773829">
                      <a:moveTo>
                        <a:pt x="2473" y="747240"/>
                      </a:moveTo>
                      <a:cubicBezTo>
                        <a:pt x="-25983" y="687414"/>
                        <a:pt x="199561" y="49735"/>
                        <a:pt x="250475" y="15303"/>
                      </a:cubicBezTo>
                      <a:cubicBezTo>
                        <a:pt x="301389" y="-19129"/>
                        <a:pt x="740786" y="15303"/>
                        <a:pt x="985941" y="15303"/>
                      </a:cubicBezTo>
                      <a:lnTo>
                        <a:pt x="737939" y="747240"/>
                      </a:lnTo>
                      <a:cubicBezTo>
                        <a:pt x="492784" y="747240"/>
                        <a:pt x="30929" y="807066"/>
                        <a:pt x="2473" y="74724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166639A2-F6CB-4938-8E25-016ED22E379F}"/>
                  </a:ext>
                </a:extLst>
              </p:cNvPr>
              <p:cNvGrpSpPr/>
              <p:nvPr/>
            </p:nvGrpSpPr>
            <p:grpSpPr>
              <a:xfrm>
                <a:off x="3014941" y="4795918"/>
                <a:ext cx="2535364" cy="1807884"/>
                <a:chOff x="603381" y="3285871"/>
                <a:chExt cx="2535364" cy="1807884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802A4FA-6582-4DCF-B8DA-A5C9CC5544A1}"/>
                    </a:ext>
                  </a:extLst>
                </p:cNvPr>
                <p:cNvSpPr/>
                <p:nvPr/>
              </p:nvSpPr>
              <p:spPr>
                <a:xfrm rot="5400000">
                  <a:off x="527575" y="3361677"/>
                  <a:ext cx="1807882" cy="1656270"/>
                </a:xfrm>
                <a:custGeom>
                  <a:avLst/>
                  <a:gdLst>
                    <a:gd name="connsiteX0" fmla="*/ 0 w 1807882"/>
                    <a:gd name="connsiteY0" fmla="*/ 1656270 h 1656270"/>
                    <a:gd name="connsiteX1" fmla="*/ 610021 w 1807882"/>
                    <a:gd name="connsiteY1" fmla="*/ 0 h 1656270"/>
                    <a:gd name="connsiteX2" fmla="*/ 1807882 w 1807882"/>
                    <a:gd name="connsiteY2" fmla="*/ 0 h 1656270"/>
                    <a:gd name="connsiteX3" fmla="*/ 1197861 w 1807882"/>
                    <a:gd name="connsiteY3" fmla="*/ 1656270 h 1656270"/>
                    <a:gd name="connsiteX0" fmla="*/ 0 w 1807882"/>
                    <a:gd name="connsiteY0" fmla="*/ 1656270 h 1656270"/>
                    <a:gd name="connsiteX1" fmla="*/ 610021 w 1807882"/>
                    <a:gd name="connsiteY1" fmla="*/ 0 h 1656270"/>
                    <a:gd name="connsiteX2" fmla="*/ 1807882 w 1807882"/>
                    <a:gd name="connsiteY2" fmla="*/ 0 h 1656270"/>
                    <a:gd name="connsiteX3" fmla="*/ 1050224 w 1807882"/>
                    <a:gd name="connsiteY3" fmla="*/ 1656270 h 1656270"/>
                    <a:gd name="connsiteX4" fmla="*/ 0 w 1807882"/>
                    <a:gd name="connsiteY4" fmla="*/ 1656270 h 1656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7882" h="1656270">
                      <a:moveTo>
                        <a:pt x="0" y="1656270"/>
                      </a:moveTo>
                      <a:lnTo>
                        <a:pt x="610021" y="0"/>
                      </a:lnTo>
                      <a:lnTo>
                        <a:pt x="1807882" y="0"/>
                      </a:lnTo>
                      <a:lnTo>
                        <a:pt x="1050224" y="1656270"/>
                      </a:lnTo>
                      <a:lnTo>
                        <a:pt x="0" y="165627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576C045-1626-4B27-80A8-C6D17FC37423}"/>
                    </a:ext>
                  </a:extLst>
                </p:cNvPr>
                <p:cNvSpPr/>
                <p:nvPr/>
              </p:nvSpPr>
              <p:spPr>
                <a:xfrm rot="5400000" flipV="1">
                  <a:off x="1936901" y="3891910"/>
                  <a:ext cx="1523792" cy="879897"/>
                </a:xfrm>
                <a:custGeom>
                  <a:avLst/>
                  <a:gdLst>
                    <a:gd name="connsiteX0" fmla="*/ 0 w 1516645"/>
                    <a:gd name="connsiteY0" fmla="*/ 879897 h 879897"/>
                    <a:gd name="connsiteX1" fmla="*/ 1192570 w 1516645"/>
                    <a:gd name="connsiteY1" fmla="*/ 879897 h 879897"/>
                    <a:gd name="connsiteX2" fmla="*/ 1516645 w 1516645"/>
                    <a:gd name="connsiteY2" fmla="*/ 0 h 879897"/>
                    <a:gd name="connsiteX3" fmla="*/ 324075 w 1516645"/>
                    <a:gd name="connsiteY3" fmla="*/ 0 h 879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16645" h="879897">
                      <a:moveTo>
                        <a:pt x="0" y="879897"/>
                      </a:moveTo>
                      <a:lnTo>
                        <a:pt x="1192570" y="879897"/>
                      </a:lnTo>
                      <a:lnTo>
                        <a:pt x="1516645" y="0"/>
                      </a:lnTo>
                      <a:lnTo>
                        <a:pt x="324075" y="0"/>
                      </a:lnTo>
                      <a:close/>
                    </a:path>
                  </a:pathLst>
                </a:custGeom>
                <a:solidFill>
                  <a:srgbClr val="00518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5EFDA953-810F-4D57-AEF1-992475C3F3D8}"/>
                    </a:ext>
                  </a:extLst>
                </p:cNvPr>
                <p:cNvSpPr/>
                <p:nvPr/>
              </p:nvSpPr>
              <p:spPr>
                <a:xfrm>
                  <a:off x="1304294" y="3790152"/>
                  <a:ext cx="756137" cy="944238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85C600AF-7F1E-4B97-B144-205556575AF7}"/>
                    </a:ext>
                  </a:extLst>
                </p:cNvPr>
                <p:cNvGrpSpPr/>
                <p:nvPr/>
              </p:nvGrpSpPr>
              <p:grpSpPr>
                <a:xfrm>
                  <a:off x="1172258" y="3972766"/>
                  <a:ext cx="1021525" cy="689974"/>
                  <a:chOff x="1196983" y="4613765"/>
                  <a:chExt cx="2110080" cy="1425224"/>
                </a:xfrm>
              </p:grpSpPr>
              <p:sp>
                <p:nvSpPr>
                  <p:cNvPr id="27" name="円: 塗りつぶしなし 26">
                    <a:extLst>
                      <a:ext uri="{FF2B5EF4-FFF2-40B4-BE49-F238E27FC236}">
                        <a16:creationId xmlns:a16="http://schemas.microsoft.com/office/drawing/2014/main" id="{33CDDE09-6D5B-4EBA-AE4E-7BAA5E5A71B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87536" y="4899740"/>
                    <a:ext cx="1119527" cy="510932"/>
                  </a:xfrm>
                  <a:prstGeom prst="donut">
                    <a:avLst>
                      <a:gd name="adj" fmla="val 10169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6EBA5FB4-B2DA-4C63-9E5F-BA0839BA7578}"/>
                      </a:ext>
                    </a:extLst>
                  </p:cNvPr>
                  <p:cNvSpPr/>
                  <p:nvPr/>
                </p:nvSpPr>
                <p:spPr>
                  <a:xfrm rot="521466">
                    <a:off x="1270703" y="4613765"/>
                    <a:ext cx="759497" cy="918988"/>
                  </a:xfrm>
                  <a:custGeom>
                    <a:avLst/>
                    <a:gdLst>
                      <a:gd name="connsiteX0" fmla="*/ 618775 w 759497"/>
                      <a:gd name="connsiteY0" fmla="*/ 95 h 918988"/>
                      <a:gd name="connsiteX1" fmla="*/ 724596 w 759497"/>
                      <a:gd name="connsiteY1" fmla="*/ 34901 h 918988"/>
                      <a:gd name="connsiteX2" fmla="*/ 453408 w 759497"/>
                      <a:gd name="connsiteY2" fmla="*/ 667373 h 918988"/>
                      <a:gd name="connsiteX3" fmla="*/ 169935 w 759497"/>
                      <a:gd name="connsiteY3" fmla="*/ 889145 h 918988"/>
                      <a:gd name="connsiteX4" fmla="*/ 110712 w 759497"/>
                      <a:gd name="connsiteY4" fmla="*/ 918988 h 918988"/>
                      <a:gd name="connsiteX5" fmla="*/ 94068 w 759497"/>
                      <a:gd name="connsiteY5" fmla="*/ 874749 h 918988"/>
                      <a:gd name="connsiteX6" fmla="*/ 160011 w 759497"/>
                      <a:gd name="connsiteY6" fmla="*/ 838139 h 918988"/>
                      <a:gd name="connsiteX7" fmla="*/ 416669 w 759497"/>
                      <a:gd name="connsiteY7" fmla="*/ 630634 h 918988"/>
                      <a:gd name="connsiteX8" fmla="*/ 687857 w 759497"/>
                      <a:gd name="connsiteY8" fmla="*/ 71640 h 918988"/>
                      <a:gd name="connsiteX9" fmla="*/ 128863 w 759497"/>
                      <a:gd name="connsiteY9" fmla="*/ 342829 h 918988"/>
                      <a:gd name="connsiteX10" fmla="*/ 48132 w 759497"/>
                      <a:gd name="connsiteY10" fmla="*/ 429408 h 918988"/>
                      <a:gd name="connsiteX11" fmla="*/ 5288 w 759497"/>
                      <a:gd name="connsiteY11" fmla="*/ 482584 h 918988"/>
                      <a:gd name="connsiteX12" fmla="*/ 0 w 759497"/>
                      <a:gd name="connsiteY12" fmla="*/ 406896 h 918988"/>
                      <a:gd name="connsiteX13" fmla="*/ 4735 w 759497"/>
                      <a:gd name="connsiteY13" fmla="*/ 400819 h 918988"/>
                      <a:gd name="connsiteX14" fmla="*/ 92124 w 759497"/>
                      <a:gd name="connsiteY14" fmla="*/ 306090 h 918988"/>
                      <a:gd name="connsiteX15" fmla="*/ 618775 w 759497"/>
                      <a:gd name="connsiteY15" fmla="*/ 95 h 918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59497" h="918988">
                        <a:moveTo>
                          <a:pt x="618775" y="95"/>
                        </a:moveTo>
                        <a:cubicBezTo>
                          <a:pt x="663251" y="-1158"/>
                          <a:pt x="699655" y="9960"/>
                          <a:pt x="724596" y="34901"/>
                        </a:cubicBezTo>
                        <a:cubicBezTo>
                          <a:pt x="824362" y="134667"/>
                          <a:pt x="702946" y="417834"/>
                          <a:pt x="453408" y="667373"/>
                        </a:cubicBezTo>
                        <a:cubicBezTo>
                          <a:pt x="359831" y="760950"/>
                          <a:pt x="261525" y="836510"/>
                          <a:pt x="169935" y="889145"/>
                        </a:cubicBezTo>
                        <a:lnTo>
                          <a:pt x="110712" y="918988"/>
                        </a:lnTo>
                        <a:lnTo>
                          <a:pt x="94068" y="874749"/>
                        </a:lnTo>
                        <a:lnTo>
                          <a:pt x="160011" y="838139"/>
                        </a:lnTo>
                        <a:cubicBezTo>
                          <a:pt x="241776" y="787406"/>
                          <a:pt x="330701" y="716602"/>
                          <a:pt x="416669" y="630634"/>
                        </a:cubicBezTo>
                        <a:cubicBezTo>
                          <a:pt x="645917" y="401386"/>
                          <a:pt x="767332" y="151116"/>
                          <a:pt x="687857" y="71640"/>
                        </a:cubicBezTo>
                        <a:cubicBezTo>
                          <a:pt x="608382" y="-7835"/>
                          <a:pt x="358112" y="113580"/>
                          <a:pt x="128863" y="342829"/>
                        </a:cubicBezTo>
                        <a:cubicBezTo>
                          <a:pt x="100207" y="371485"/>
                          <a:pt x="73236" y="400469"/>
                          <a:pt x="48132" y="429408"/>
                        </a:cubicBezTo>
                        <a:lnTo>
                          <a:pt x="5288" y="482584"/>
                        </a:lnTo>
                        <a:lnTo>
                          <a:pt x="0" y="406896"/>
                        </a:lnTo>
                        <a:lnTo>
                          <a:pt x="4735" y="400819"/>
                        </a:lnTo>
                        <a:cubicBezTo>
                          <a:pt x="31742" y="369000"/>
                          <a:pt x="60932" y="337282"/>
                          <a:pt x="92124" y="306090"/>
                        </a:cubicBezTo>
                        <a:cubicBezTo>
                          <a:pt x="279278" y="118936"/>
                          <a:pt x="485348" y="3851"/>
                          <a:pt x="618775" y="95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964C89D-14C9-40C2-9215-FD15D356C9A3}"/>
                      </a:ext>
                    </a:extLst>
                  </p:cNvPr>
                  <p:cNvSpPr/>
                  <p:nvPr/>
                </p:nvSpPr>
                <p:spPr>
                  <a:xfrm>
                    <a:off x="2470549" y="4870086"/>
                    <a:ext cx="306417" cy="780398"/>
                  </a:xfrm>
                  <a:custGeom>
                    <a:avLst/>
                    <a:gdLst>
                      <a:gd name="connsiteX0" fmla="*/ 174189 w 226915"/>
                      <a:gd name="connsiteY0" fmla="*/ 854 h 797052"/>
                      <a:gd name="connsiteX1" fmla="*/ 168125 w 226915"/>
                      <a:gd name="connsiteY1" fmla="*/ 595314 h 797052"/>
                      <a:gd name="connsiteX2" fmla="*/ 40034 w 226915"/>
                      <a:gd name="connsiteY2" fmla="*/ 756763 h 797052"/>
                      <a:gd name="connsiteX3" fmla="*/ 0 w 226915"/>
                      <a:gd name="connsiteY3" fmla="*/ 797052 h 797052"/>
                      <a:gd name="connsiteX4" fmla="*/ 41725 w 226915"/>
                      <a:gd name="connsiteY4" fmla="*/ 727674 h 797052"/>
                      <a:gd name="connsiteX5" fmla="*/ 65396 w 226915"/>
                      <a:gd name="connsiteY5" fmla="*/ 22496 h 797052"/>
                      <a:gd name="connsiteX6" fmla="*/ 65039 w 226915"/>
                      <a:gd name="connsiteY6" fmla="*/ 22061 h 797052"/>
                      <a:gd name="connsiteX7" fmla="*/ 72727 w 226915"/>
                      <a:gd name="connsiteY7" fmla="*/ 19646 h 797052"/>
                      <a:gd name="connsiteX8" fmla="*/ 174189 w 226915"/>
                      <a:gd name="connsiteY8" fmla="*/ 854 h 797052"/>
                      <a:gd name="connsiteX0" fmla="*/ 174189 w 226915"/>
                      <a:gd name="connsiteY0" fmla="*/ 0 h 796198"/>
                      <a:gd name="connsiteX1" fmla="*/ 168125 w 226915"/>
                      <a:gd name="connsiteY1" fmla="*/ 594460 h 796198"/>
                      <a:gd name="connsiteX2" fmla="*/ 40034 w 226915"/>
                      <a:gd name="connsiteY2" fmla="*/ 755909 h 796198"/>
                      <a:gd name="connsiteX3" fmla="*/ 0 w 226915"/>
                      <a:gd name="connsiteY3" fmla="*/ 796198 h 796198"/>
                      <a:gd name="connsiteX4" fmla="*/ 41725 w 226915"/>
                      <a:gd name="connsiteY4" fmla="*/ 726820 h 796198"/>
                      <a:gd name="connsiteX5" fmla="*/ 65396 w 226915"/>
                      <a:gd name="connsiteY5" fmla="*/ 21642 h 796198"/>
                      <a:gd name="connsiteX6" fmla="*/ 65039 w 226915"/>
                      <a:gd name="connsiteY6" fmla="*/ 21207 h 796198"/>
                      <a:gd name="connsiteX7" fmla="*/ 174189 w 226915"/>
                      <a:gd name="connsiteY7" fmla="*/ 0 h 796198"/>
                      <a:gd name="connsiteX0" fmla="*/ 174189 w 226915"/>
                      <a:gd name="connsiteY0" fmla="*/ 0 h 796198"/>
                      <a:gd name="connsiteX1" fmla="*/ 168125 w 226915"/>
                      <a:gd name="connsiteY1" fmla="*/ 594460 h 796198"/>
                      <a:gd name="connsiteX2" fmla="*/ 40034 w 226915"/>
                      <a:gd name="connsiteY2" fmla="*/ 755909 h 796198"/>
                      <a:gd name="connsiteX3" fmla="*/ 0 w 226915"/>
                      <a:gd name="connsiteY3" fmla="*/ 796198 h 796198"/>
                      <a:gd name="connsiteX4" fmla="*/ 41725 w 226915"/>
                      <a:gd name="connsiteY4" fmla="*/ 726820 h 796198"/>
                      <a:gd name="connsiteX5" fmla="*/ 65396 w 226915"/>
                      <a:gd name="connsiteY5" fmla="*/ 21642 h 796198"/>
                      <a:gd name="connsiteX6" fmla="*/ 66803 w 226915"/>
                      <a:gd name="connsiteY6" fmla="*/ 51517 h 796198"/>
                      <a:gd name="connsiteX7" fmla="*/ 174189 w 226915"/>
                      <a:gd name="connsiteY7" fmla="*/ 0 h 796198"/>
                      <a:gd name="connsiteX0" fmla="*/ 134155 w 186881"/>
                      <a:gd name="connsiteY0" fmla="*/ 0 h 755909"/>
                      <a:gd name="connsiteX1" fmla="*/ 128091 w 186881"/>
                      <a:gd name="connsiteY1" fmla="*/ 594460 h 755909"/>
                      <a:gd name="connsiteX2" fmla="*/ 0 w 186881"/>
                      <a:gd name="connsiteY2" fmla="*/ 755909 h 755909"/>
                      <a:gd name="connsiteX3" fmla="*/ 1691 w 186881"/>
                      <a:gd name="connsiteY3" fmla="*/ 726820 h 755909"/>
                      <a:gd name="connsiteX4" fmla="*/ 25362 w 186881"/>
                      <a:gd name="connsiteY4" fmla="*/ 21642 h 755909"/>
                      <a:gd name="connsiteX5" fmla="*/ 26769 w 186881"/>
                      <a:gd name="connsiteY5" fmla="*/ 51517 h 755909"/>
                      <a:gd name="connsiteX6" fmla="*/ 134155 w 186881"/>
                      <a:gd name="connsiteY6" fmla="*/ 0 h 755909"/>
                      <a:gd name="connsiteX0" fmla="*/ 138558 w 191284"/>
                      <a:gd name="connsiteY0" fmla="*/ 0 h 755909"/>
                      <a:gd name="connsiteX1" fmla="*/ 132494 w 191284"/>
                      <a:gd name="connsiteY1" fmla="*/ 594460 h 755909"/>
                      <a:gd name="connsiteX2" fmla="*/ 4403 w 191284"/>
                      <a:gd name="connsiteY2" fmla="*/ 755909 h 755909"/>
                      <a:gd name="connsiteX3" fmla="*/ 29765 w 191284"/>
                      <a:gd name="connsiteY3" fmla="*/ 21642 h 755909"/>
                      <a:gd name="connsiteX4" fmla="*/ 31172 w 191284"/>
                      <a:gd name="connsiteY4" fmla="*/ 51517 h 755909"/>
                      <a:gd name="connsiteX5" fmla="*/ 138558 w 191284"/>
                      <a:gd name="connsiteY5" fmla="*/ 0 h 755909"/>
                      <a:gd name="connsiteX0" fmla="*/ 143432 w 196158"/>
                      <a:gd name="connsiteY0" fmla="*/ 0 h 704614"/>
                      <a:gd name="connsiteX1" fmla="*/ 137368 w 196158"/>
                      <a:gd name="connsiteY1" fmla="*/ 594460 h 704614"/>
                      <a:gd name="connsiteX2" fmla="*/ 3985 w 196158"/>
                      <a:gd name="connsiteY2" fmla="*/ 704614 h 704614"/>
                      <a:gd name="connsiteX3" fmla="*/ 34639 w 196158"/>
                      <a:gd name="connsiteY3" fmla="*/ 21642 h 704614"/>
                      <a:gd name="connsiteX4" fmla="*/ 36046 w 196158"/>
                      <a:gd name="connsiteY4" fmla="*/ 51517 h 704614"/>
                      <a:gd name="connsiteX5" fmla="*/ 143432 w 196158"/>
                      <a:gd name="connsiteY5" fmla="*/ 0 h 704614"/>
                      <a:gd name="connsiteX0" fmla="*/ 144890 w 197616"/>
                      <a:gd name="connsiteY0" fmla="*/ 0 h 704614"/>
                      <a:gd name="connsiteX1" fmla="*/ 138826 w 197616"/>
                      <a:gd name="connsiteY1" fmla="*/ 594460 h 704614"/>
                      <a:gd name="connsiteX2" fmla="*/ 5443 w 197616"/>
                      <a:gd name="connsiteY2" fmla="*/ 704614 h 704614"/>
                      <a:gd name="connsiteX3" fmla="*/ 37504 w 197616"/>
                      <a:gd name="connsiteY3" fmla="*/ 51517 h 704614"/>
                      <a:gd name="connsiteX4" fmla="*/ 144890 w 197616"/>
                      <a:gd name="connsiteY4" fmla="*/ 0 h 704614"/>
                      <a:gd name="connsiteX0" fmla="*/ 174257 w 226983"/>
                      <a:gd name="connsiteY0" fmla="*/ 0 h 760572"/>
                      <a:gd name="connsiteX1" fmla="*/ 168193 w 226983"/>
                      <a:gd name="connsiteY1" fmla="*/ 594460 h 760572"/>
                      <a:gd name="connsiteX2" fmla="*/ 3059 w 226983"/>
                      <a:gd name="connsiteY2" fmla="*/ 760572 h 760572"/>
                      <a:gd name="connsiteX3" fmla="*/ 66871 w 226983"/>
                      <a:gd name="connsiteY3" fmla="*/ 51517 h 760572"/>
                      <a:gd name="connsiteX4" fmla="*/ 174257 w 226983"/>
                      <a:gd name="connsiteY4" fmla="*/ 0 h 760572"/>
                      <a:gd name="connsiteX0" fmla="*/ 174257 w 226983"/>
                      <a:gd name="connsiteY0" fmla="*/ 0 h 764116"/>
                      <a:gd name="connsiteX1" fmla="*/ 168193 w 226983"/>
                      <a:gd name="connsiteY1" fmla="*/ 594460 h 764116"/>
                      <a:gd name="connsiteX2" fmla="*/ 3059 w 226983"/>
                      <a:gd name="connsiteY2" fmla="*/ 760572 h 764116"/>
                      <a:gd name="connsiteX3" fmla="*/ 66871 w 226983"/>
                      <a:gd name="connsiteY3" fmla="*/ 51517 h 764116"/>
                      <a:gd name="connsiteX4" fmla="*/ 174257 w 226983"/>
                      <a:gd name="connsiteY4" fmla="*/ 0 h 764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6983" h="764116">
                        <a:moveTo>
                          <a:pt x="174257" y="0"/>
                        </a:moveTo>
                        <a:cubicBezTo>
                          <a:pt x="279378" y="69565"/>
                          <a:pt x="200230" y="540772"/>
                          <a:pt x="168193" y="594460"/>
                        </a:cubicBezTo>
                        <a:cubicBezTo>
                          <a:pt x="132152" y="647173"/>
                          <a:pt x="20838" y="788170"/>
                          <a:pt x="3059" y="760572"/>
                        </a:cubicBezTo>
                        <a:cubicBezTo>
                          <a:pt x="-13828" y="670082"/>
                          <a:pt x="43630" y="168953"/>
                          <a:pt x="66871" y="51517"/>
                        </a:cubicBezTo>
                        <a:lnTo>
                          <a:pt x="174257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28000">
                        <a:srgbClr val="5B9BD5">
                          <a:lumMod val="5000"/>
                          <a:lumOff val="95000"/>
                        </a:srgbClr>
                      </a:gs>
                      <a:gs pos="35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C3701D38-F562-4C17-8C8C-1EF41C9A968B}"/>
                      </a:ext>
                    </a:extLst>
                  </p:cNvPr>
                  <p:cNvSpPr/>
                  <p:nvPr/>
                </p:nvSpPr>
                <p:spPr>
                  <a:xfrm>
                    <a:off x="1196983" y="4889575"/>
                    <a:ext cx="1511900" cy="1149414"/>
                  </a:xfrm>
                  <a:custGeom>
                    <a:avLst/>
                    <a:gdLst>
                      <a:gd name="connsiteX0" fmla="*/ 1758083 w 1866563"/>
                      <a:gd name="connsiteY0" fmla="*/ 8 h 1311310"/>
                      <a:gd name="connsiteX1" fmla="*/ 1785047 w 1866563"/>
                      <a:gd name="connsiteY1" fmla="*/ 3946 h 1311310"/>
                      <a:gd name="connsiteX2" fmla="*/ 1823147 w 1866563"/>
                      <a:gd name="connsiteY2" fmla="*/ 903206 h 1311310"/>
                      <a:gd name="connsiteX3" fmla="*/ 768252 w 1866563"/>
                      <a:gd name="connsiteY3" fmla="*/ 1304112 h 1311310"/>
                      <a:gd name="connsiteX4" fmla="*/ 94642 w 1866563"/>
                      <a:gd name="connsiteY4" fmla="*/ 880197 h 1311310"/>
                      <a:gd name="connsiteX5" fmla="*/ 51779 w 1866563"/>
                      <a:gd name="connsiteY5" fmla="*/ 47615 h 1311310"/>
                      <a:gd name="connsiteX6" fmla="*/ 768252 w 1866563"/>
                      <a:gd name="connsiteY6" fmla="*/ 257218 h 1311310"/>
                      <a:gd name="connsiteX7" fmla="*/ 1758083 w 1866563"/>
                      <a:gd name="connsiteY7" fmla="*/ 8 h 1311310"/>
                      <a:gd name="connsiteX0" fmla="*/ 1770054 w 1878534"/>
                      <a:gd name="connsiteY0" fmla="*/ 8 h 1311310"/>
                      <a:gd name="connsiteX1" fmla="*/ 1797018 w 1878534"/>
                      <a:gd name="connsiteY1" fmla="*/ 3946 h 1311310"/>
                      <a:gd name="connsiteX2" fmla="*/ 1835118 w 1878534"/>
                      <a:gd name="connsiteY2" fmla="*/ 903206 h 1311310"/>
                      <a:gd name="connsiteX3" fmla="*/ 780223 w 1878534"/>
                      <a:gd name="connsiteY3" fmla="*/ 1304112 h 1311310"/>
                      <a:gd name="connsiteX4" fmla="*/ 81213 w 1878534"/>
                      <a:gd name="connsiteY4" fmla="*/ 854797 h 1311310"/>
                      <a:gd name="connsiteX5" fmla="*/ 63750 w 1878534"/>
                      <a:gd name="connsiteY5" fmla="*/ 47615 h 1311310"/>
                      <a:gd name="connsiteX6" fmla="*/ 780223 w 1878534"/>
                      <a:gd name="connsiteY6" fmla="*/ 257218 h 1311310"/>
                      <a:gd name="connsiteX7" fmla="*/ 1770054 w 1878534"/>
                      <a:gd name="connsiteY7" fmla="*/ 8 h 1311310"/>
                      <a:gd name="connsiteX0" fmla="*/ 1742931 w 1851411"/>
                      <a:gd name="connsiteY0" fmla="*/ 8 h 1311310"/>
                      <a:gd name="connsiteX1" fmla="*/ 1769895 w 1851411"/>
                      <a:gd name="connsiteY1" fmla="*/ 3946 h 1311310"/>
                      <a:gd name="connsiteX2" fmla="*/ 1807995 w 1851411"/>
                      <a:gd name="connsiteY2" fmla="*/ 903206 h 1311310"/>
                      <a:gd name="connsiteX3" fmla="*/ 753100 w 1851411"/>
                      <a:gd name="connsiteY3" fmla="*/ 1304112 h 1311310"/>
                      <a:gd name="connsiteX4" fmla="*/ 54090 w 1851411"/>
                      <a:gd name="connsiteY4" fmla="*/ 854797 h 1311310"/>
                      <a:gd name="connsiteX5" fmla="*/ 36627 w 1851411"/>
                      <a:gd name="connsiteY5" fmla="*/ 47615 h 1311310"/>
                      <a:gd name="connsiteX6" fmla="*/ 753100 w 1851411"/>
                      <a:gd name="connsiteY6" fmla="*/ 257218 h 1311310"/>
                      <a:gd name="connsiteX7" fmla="*/ 1742931 w 1851411"/>
                      <a:gd name="connsiteY7" fmla="*/ 8 h 1311310"/>
                      <a:gd name="connsiteX0" fmla="*/ 1706411 w 1814891"/>
                      <a:gd name="connsiteY0" fmla="*/ 8 h 1311310"/>
                      <a:gd name="connsiteX1" fmla="*/ 1733375 w 1814891"/>
                      <a:gd name="connsiteY1" fmla="*/ 3946 h 1311310"/>
                      <a:gd name="connsiteX2" fmla="*/ 1771475 w 1814891"/>
                      <a:gd name="connsiteY2" fmla="*/ 903206 h 1311310"/>
                      <a:gd name="connsiteX3" fmla="*/ 716580 w 1814891"/>
                      <a:gd name="connsiteY3" fmla="*/ 1304112 h 1311310"/>
                      <a:gd name="connsiteX4" fmla="*/ 17570 w 1814891"/>
                      <a:gd name="connsiteY4" fmla="*/ 854797 h 1311310"/>
                      <a:gd name="connsiteX5" fmla="*/ 76307 w 1814891"/>
                      <a:gd name="connsiteY5" fmla="*/ 98415 h 1311310"/>
                      <a:gd name="connsiteX6" fmla="*/ 716580 w 1814891"/>
                      <a:gd name="connsiteY6" fmla="*/ 257218 h 1311310"/>
                      <a:gd name="connsiteX7" fmla="*/ 1706411 w 1814891"/>
                      <a:gd name="connsiteY7" fmla="*/ 8 h 1311310"/>
                      <a:gd name="connsiteX0" fmla="*/ 1675907 w 1784387"/>
                      <a:gd name="connsiteY0" fmla="*/ 8 h 1311310"/>
                      <a:gd name="connsiteX1" fmla="*/ 1702871 w 1784387"/>
                      <a:gd name="connsiteY1" fmla="*/ 3946 h 1311310"/>
                      <a:gd name="connsiteX2" fmla="*/ 1740971 w 1784387"/>
                      <a:gd name="connsiteY2" fmla="*/ 903206 h 1311310"/>
                      <a:gd name="connsiteX3" fmla="*/ 686076 w 1784387"/>
                      <a:gd name="connsiteY3" fmla="*/ 1304112 h 1311310"/>
                      <a:gd name="connsiteX4" fmla="*/ 37866 w 1784387"/>
                      <a:gd name="connsiteY4" fmla="*/ 899247 h 1311310"/>
                      <a:gd name="connsiteX5" fmla="*/ 45803 w 1784387"/>
                      <a:gd name="connsiteY5" fmla="*/ 98415 h 1311310"/>
                      <a:gd name="connsiteX6" fmla="*/ 686076 w 1784387"/>
                      <a:gd name="connsiteY6" fmla="*/ 257218 h 1311310"/>
                      <a:gd name="connsiteX7" fmla="*/ 1675907 w 1784387"/>
                      <a:gd name="connsiteY7" fmla="*/ 8 h 1311310"/>
                      <a:gd name="connsiteX0" fmla="*/ 1675907 w 1784387"/>
                      <a:gd name="connsiteY0" fmla="*/ 8 h 1311310"/>
                      <a:gd name="connsiteX1" fmla="*/ 1702871 w 1784387"/>
                      <a:gd name="connsiteY1" fmla="*/ 3946 h 1311310"/>
                      <a:gd name="connsiteX2" fmla="*/ 1740971 w 1784387"/>
                      <a:gd name="connsiteY2" fmla="*/ 903206 h 1311310"/>
                      <a:gd name="connsiteX3" fmla="*/ 686076 w 1784387"/>
                      <a:gd name="connsiteY3" fmla="*/ 1304112 h 1311310"/>
                      <a:gd name="connsiteX4" fmla="*/ 37866 w 1784387"/>
                      <a:gd name="connsiteY4" fmla="*/ 899247 h 1311310"/>
                      <a:gd name="connsiteX5" fmla="*/ 45803 w 1784387"/>
                      <a:gd name="connsiteY5" fmla="*/ 98415 h 1311310"/>
                      <a:gd name="connsiteX6" fmla="*/ 686076 w 1784387"/>
                      <a:gd name="connsiteY6" fmla="*/ 257218 h 1311310"/>
                      <a:gd name="connsiteX7" fmla="*/ 1675907 w 1784387"/>
                      <a:gd name="connsiteY7" fmla="*/ 8 h 1311310"/>
                      <a:gd name="connsiteX0" fmla="*/ 686076 w 1803690"/>
                      <a:gd name="connsiteY0" fmla="*/ 274041 h 1328133"/>
                      <a:gd name="connsiteX1" fmla="*/ 1702871 w 1803690"/>
                      <a:gd name="connsiteY1" fmla="*/ 20769 h 1328133"/>
                      <a:gd name="connsiteX2" fmla="*/ 1740971 w 1803690"/>
                      <a:gd name="connsiteY2" fmla="*/ 920029 h 1328133"/>
                      <a:gd name="connsiteX3" fmla="*/ 686076 w 1803690"/>
                      <a:gd name="connsiteY3" fmla="*/ 1320935 h 1328133"/>
                      <a:gd name="connsiteX4" fmla="*/ 37866 w 1803690"/>
                      <a:gd name="connsiteY4" fmla="*/ 916070 h 1328133"/>
                      <a:gd name="connsiteX5" fmla="*/ 45803 w 1803690"/>
                      <a:gd name="connsiteY5" fmla="*/ 115238 h 1328133"/>
                      <a:gd name="connsiteX6" fmla="*/ 686076 w 1803690"/>
                      <a:gd name="connsiteY6" fmla="*/ 274041 h 1328133"/>
                      <a:gd name="connsiteX0" fmla="*/ 686076 w 1803690"/>
                      <a:gd name="connsiteY0" fmla="*/ 254254 h 1308346"/>
                      <a:gd name="connsiteX1" fmla="*/ 1702871 w 1803690"/>
                      <a:gd name="connsiteY1" fmla="*/ 982 h 1308346"/>
                      <a:gd name="connsiteX2" fmla="*/ 1740971 w 1803690"/>
                      <a:gd name="connsiteY2" fmla="*/ 900242 h 1308346"/>
                      <a:gd name="connsiteX3" fmla="*/ 686076 w 1803690"/>
                      <a:gd name="connsiteY3" fmla="*/ 1301148 h 1308346"/>
                      <a:gd name="connsiteX4" fmla="*/ 37866 w 1803690"/>
                      <a:gd name="connsiteY4" fmla="*/ 896283 h 1308346"/>
                      <a:gd name="connsiteX5" fmla="*/ 45803 w 1803690"/>
                      <a:gd name="connsiteY5" fmla="*/ 95451 h 1308346"/>
                      <a:gd name="connsiteX6" fmla="*/ 686076 w 1803690"/>
                      <a:gd name="connsiteY6" fmla="*/ 254254 h 1308346"/>
                      <a:gd name="connsiteX0" fmla="*/ 686076 w 1783154"/>
                      <a:gd name="connsiteY0" fmla="*/ 254254 h 1308346"/>
                      <a:gd name="connsiteX1" fmla="*/ 1702871 w 1783154"/>
                      <a:gd name="connsiteY1" fmla="*/ 982 h 1308346"/>
                      <a:gd name="connsiteX2" fmla="*/ 1740971 w 1783154"/>
                      <a:gd name="connsiteY2" fmla="*/ 900242 h 1308346"/>
                      <a:gd name="connsiteX3" fmla="*/ 686076 w 1783154"/>
                      <a:gd name="connsiteY3" fmla="*/ 1301148 h 1308346"/>
                      <a:gd name="connsiteX4" fmla="*/ 37866 w 1783154"/>
                      <a:gd name="connsiteY4" fmla="*/ 896283 h 1308346"/>
                      <a:gd name="connsiteX5" fmla="*/ 45803 w 1783154"/>
                      <a:gd name="connsiteY5" fmla="*/ 95451 h 1308346"/>
                      <a:gd name="connsiteX6" fmla="*/ 686076 w 1783154"/>
                      <a:gd name="connsiteY6" fmla="*/ 254254 h 1308346"/>
                      <a:gd name="connsiteX0" fmla="*/ 690288 w 1787366"/>
                      <a:gd name="connsiteY0" fmla="*/ 254254 h 1308346"/>
                      <a:gd name="connsiteX1" fmla="*/ 1707083 w 1787366"/>
                      <a:gd name="connsiteY1" fmla="*/ 982 h 1308346"/>
                      <a:gd name="connsiteX2" fmla="*/ 1745183 w 1787366"/>
                      <a:gd name="connsiteY2" fmla="*/ 900242 h 1308346"/>
                      <a:gd name="connsiteX3" fmla="*/ 690288 w 1787366"/>
                      <a:gd name="connsiteY3" fmla="*/ 1301148 h 1308346"/>
                      <a:gd name="connsiteX4" fmla="*/ 42078 w 1787366"/>
                      <a:gd name="connsiteY4" fmla="*/ 896283 h 1308346"/>
                      <a:gd name="connsiteX5" fmla="*/ 42871 w 1787366"/>
                      <a:gd name="connsiteY5" fmla="*/ 14488 h 1308346"/>
                      <a:gd name="connsiteX6" fmla="*/ 690288 w 1787366"/>
                      <a:gd name="connsiteY6" fmla="*/ 254254 h 1308346"/>
                      <a:gd name="connsiteX0" fmla="*/ 690288 w 1787366"/>
                      <a:gd name="connsiteY0" fmla="*/ 254254 h 1308346"/>
                      <a:gd name="connsiteX1" fmla="*/ 1707083 w 1787366"/>
                      <a:gd name="connsiteY1" fmla="*/ 982 h 1308346"/>
                      <a:gd name="connsiteX2" fmla="*/ 1745183 w 1787366"/>
                      <a:gd name="connsiteY2" fmla="*/ 900242 h 1308346"/>
                      <a:gd name="connsiteX3" fmla="*/ 690288 w 1787366"/>
                      <a:gd name="connsiteY3" fmla="*/ 1301148 h 1308346"/>
                      <a:gd name="connsiteX4" fmla="*/ 42078 w 1787366"/>
                      <a:gd name="connsiteY4" fmla="*/ 896283 h 1308346"/>
                      <a:gd name="connsiteX5" fmla="*/ 42871 w 1787366"/>
                      <a:gd name="connsiteY5" fmla="*/ 14488 h 1308346"/>
                      <a:gd name="connsiteX6" fmla="*/ 690288 w 1787366"/>
                      <a:gd name="connsiteY6" fmla="*/ 254254 h 1308346"/>
                      <a:gd name="connsiteX0" fmla="*/ 740294 w 1787366"/>
                      <a:gd name="connsiteY0" fmla="*/ 256627 h 1308338"/>
                      <a:gd name="connsiteX1" fmla="*/ 1707083 w 1787366"/>
                      <a:gd name="connsiteY1" fmla="*/ 974 h 1308338"/>
                      <a:gd name="connsiteX2" fmla="*/ 1745183 w 1787366"/>
                      <a:gd name="connsiteY2" fmla="*/ 900234 h 1308338"/>
                      <a:gd name="connsiteX3" fmla="*/ 690288 w 1787366"/>
                      <a:gd name="connsiteY3" fmla="*/ 1301140 h 1308338"/>
                      <a:gd name="connsiteX4" fmla="*/ 42078 w 1787366"/>
                      <a:gd name="connsiteY4" fmla="*/ 896275 h 1308338"/>
                      <a:gd name="connsiteX5" fmla="*/ 42871 w 1787366"/>
                      <a:gd name="connsiteY5" fmla="*/ 14480 h 1308338"/>
                      <a:gd name="connsiteX6" fmla="*/ 740294 w 1787366"/>
                      <a:gd name="connsiteY6" fmla="*/ 256627 h 1308338"/>
                      <a:gd name="connsiteX0" fmla="*/ 740294 w 1787366"/>
                      <a:gd name="connsiteY0" fmla="*/ 256627 h 1315310"/>
                      <a:gd name="connsiteX1" fmla="*/ 1707083 w 1787366"/>
                      <a:gd name="connsiteY1" fmla="*/ 974 h 1315310"/>
                      <a:gd name="connsiteX2" fmla="*/ 1745183 w 1787366"/>
                      <a:gd name="connsiteY2" fmla="*/ 900234 h 1315310"/>
                      <a:gd name="connsiteX3" fmla="*/ 745057 w 1787366"/>
                      <a:gd name="connsiteY3" fmla="*/ 1308284 h 1315310"/>
                      <a:gd name="connsiteX4" fmla="*/ 42078 w 1787366"/>
                      <a:gd name="connsiteY4" fmla="*/ 896275 h 1315310"/>
                      <a:gd name="connsiteX5" fmla="*/ 42871 w 1787366"/>
                      <a:gd name="connsiteY5" fmla="*/ 14480 h 1315310"/>
                      <a:gd name="connsiteX6" fmla="*/ 740294 w 1787366"/>
                      <a:gd name="connsiteY6" fmla="*/ 256627 h 1315310"/>
                      <a:gd name="connsiteX0" fmla="*/ 740294 w 1787366"/>
                      <a:gd name="connsiteY0" fmla="*/ 256627 h 1315310"/>
                      <a:gd name="connsiteX1" fmla="*/ 1707083 w 1787366"/>
                      <a:gd name="connsiteY1" fmla="*/ 974 h 1315310"/>
                      <a:gd name="connsiteX2" fmla="*/ 1745183 w 1787366"/>
                      <a:gd name="connsiteY2" fmla="*/ 900234 h 1315310"/>
                      <a:gd name="connsiteX3" fmla="*/ 745057 w 1787366"/>
                      <a:gd name="connsiteY3" fmla="*/ 1308284 h 1315310"/>
                      <a:gd name="connsiteX4" fmla="*/ 42078 w 1787366"/>
                      <a:gd name="connsiteY4" fmla="*/ 874844 h 1315310"/>
                      <a:gd name="connsiteX5" fmla="*/ 42871 w 1787366"/>
                      <a:gd name="connsiteY5" fmla="*/ 14480 h 1315310"/>
                      <a:gd name="connsiteX6" fmla="*/ 740294 w 1787366"/>
                      <a:gd name="connsiteY6" fmla="*/ 256627 h 1315310"/>
                      <a:gd name="connsiteX0" fmla="*/ 708324 w 1755396"/>
                      <a:gd name="connsiteY0" fmla="*/ 256627 h 1315310"/>
                      <a:gd name="connsiteX1" fmla="*/ 1675113 w 1755396"/>
                      <a:gd name="connsiteY1" fmla="*/ 974 h 1315310"/>
                      <a:gd name="connsiteX2" fmla="*/ 1713213 w 1755396"/>
                      <a:gd name="connsiteY2" fmla="*/ 900234 h 1315310"/>
                      <a:gd name="connsiteX3" fmla="*/ 713087 w 1755396"/>
                      <a:gd name="connsiteY3" fmla="*/ 1308284 h 1315310"/>
                      <a:gd name="connsiteX4" fmla="*/ 297078 w 1755396"/>
                      <a:gd name="connsiteY4" fmla="*/ 1008194 h 1315310"/>
                      <a:gd name="connsiteX5" fmla="*/ 10901 w 1755396"/>
                      <a:gd name="connsiteY5" fmla="*/ 14480 h 1315310"/>
                      <a:gd name="connsiteX6" fmla="*/ 708324 w 1755396"/>
                      <a:gd name="connsiteY6" fmla="*/ 256627 h 1315310"/>
                      <a:gd name="connsiteX0" fmla="*/ 712662 w 1759734"/>
                      <a:gd name="connsiteY0" fmla="*/ 256627 h 1315310"/>
                      <a:gd name="connsiteX1" fmla="*/ 1679451 w 1759734"/>
                      <a:gd name="connsiteY1" fmla="*/ 974 h 1315310"/>
                      <a:gd name="connsiteX2" fmla="*/ 1717551 w 1759734"/>
                      <a:gd name="connsiteY2" fmla="*/ 900234 h 1315310"/>
                      <a:gd name="connsiteX3" fmla="*/ 717425 w 1759734"/>
                      <a:gd name="connsiteY3" fmla="*/ 1308284 h 1315310"/>
                      <a:gd name="connsiteX4" fmla="*/ 301416 w 1759734"/>
                      <a:gd name="connsiteY4" fmla="*/ 1008194 h 1315310"/>
                      <a:gd name="connsiteX5" fmla="*/ 15239 w 1759734"/>
                      <a:gd name="connsiteY5" fmla="*/ 14480 h 1315310"/>
                      <a:gd name="connsiteX6" fmla="*/ 712662 w 1759734"/>
                      <a:gd name="connsiteY6" fmla="*/ 256627 h 1315310"/>
                      <a:gd name="connsiteX0" fmla="*/ 712663 w 1759735"/>
                      <a:gd name="connsiteY0" fmla="*/ 256627 h 1308284"/>
                      <a:gd name="connsiteX1" fmla="*/ 1679452 w 1759735"/>
                      <a:gd name="connsiteY1" fmla="*/ 974 h 1308284"/>
                      <a:gd name="connsiteX2" fmla="*/ 1717552 w 1759735"/>
                      <a:gd name="connsiteY2" fmla="*/ 900234 h 1308284"/>
                      <a:gd name="connsiteX3" fmla="*/ 717426 w 1759735"/>
                      <a:gd name="connsiteY3" fmla="*/ 1308284 h 1308284"/>
                      <a:gd name="connsiteX4" fmla="*/ 301417 w 1759735"/>
                      <a:gd name="connsiteY4" fmla="*/ 1008194 h 1308284"/>
                      <a:gd name="connsiteX5" fmla="*/ 15240 w 1759735"/>
                      <a:gd name="connsiteY5" fmla="*/ 14480 h 1308284"/>
                      <a:gd name="connsiteX6" fmla="*/ 712663 w 1759735"/>
                      <a:gd name="connsiteY6" fmla="*/ 256627 h 1308284"/>
                      <a:gd name="connsiteX0" fmla="*/ 712663 w 1763457"/>
                      <a:gd name="connsiteY0" fmla="*/ 256627 h 1308284"/>
                      <a:gd name="connsiteX1" fmla="*/ 1679452 w 1763457"/>
                      <a:gd name="connsiteY1" fmla="*/ 974 h 1308284"/>
                      <a:gd name="connsiteX2" fmla="*/ 1725104 w 1763457"/>
                      <a:gd name="connsiteY2" fmla="*/ 703384 h 1308284"/>
                      <a:gd name="connsiteX3" fmla="*/ 717426 w 1763457"/>
                      <a:gd name="connsiteY3" fmla="*/ 1308284 h 1308284"/>
                      <a:gd name="connsiteX4" fmla="*/ 301417 w 1763457"/>
                      <a:gd name="connsiteY4" fmla="*/ 1008194 h 1308284"/>
                      <a:gd name="connsiteX5" fmla="*/ 15240 w 1763457"/>
                      <a:gd name="connsiteY5" fmla="*/ 14480 h 1308284"/>
                      <a:gd name="connsiteX6" fmla="*/ 712663 w 1763457"/>
                      <a:gd name="connsiteY6" fmla="*/ 256627 h 1308284"/>
                      <a:gd name="connsiteX0" fmla="*/ 712663 w 1767286"/>
                      <a:gd name="connsiteY0" fmla="*/ 244866 h 1296523"/>
                      <a:gd name="connsiteX1" fmla="*/ 1687004 w 1767286"/>
                      <a:gd name="connsiteY1" fmla="*/ 33663 h 1296523"/>
                      <a:gd name="connsiteX2" fmla="*/ 1725104 w 1767286"/>
                      <a:gd name="connsiteY2" fmla="*/ 691623 h 1296523"/>
                      <a:gd name="connsiteX3" fmla="*/ 717426 w 1767286"/>
                      <a:gd name="connsiteY3" fmla="*/ 1296523 h 1296523"/>
                      <a:gd name="connsiteX4" fmla="*/ 301417 w 1767286"/>
                      <a:gd name="connsiteY4" fmla="*/ 996433 h 1296523"/>
                      <a:gd name="connsiteX5" fmla="*/ 15240 w 1767286"/>
                      <a:gd name="connsiteY5" fmla="*/ 2719 h 1296523"/>
                      <a:gd name="connsiteX6" fmla="*/ 712663 w 1767286"/>
                      <a:gd name="connsiteY6" fmla="*/ 244866 h 1296523"/>
                      <a:gd name="connsiteX0" fmla="*/ 712663 w 1767287"/>
                      <a:gd name="connsiteY0" fmla="*/ 212367 h 1264024"/>
                      <a:gd name="connsiteX1" fmla="*/ 1687004 w 1767287"/>
                      <a:gd name="connsiteY1" fmla="*/ 1164 h 1264024"/>
                      <a:gd name="connsiteX2" fmla="*/ 1725104 w 1767287"/>
                      <a:gd name="connsiteY2" fmla="*/ 659124 h 1264024"/>
                      <a:gd name="connsiteX3" fmla="*/ 717426 w 1767287"/>
                      <a:gd name="connsiteY3" fmla="*/ 1264024 h 1264024"/>
                      <a:gd name="connsiteX4" fmla="*/ 301417 w 1767287"/>
                      <a:gd name="connsiteY4" fmla="*/ 963934 h 1264024"/>
                      <a:gd name="connsiteX5" fmla="*/ 15240 w 1767287"/>
                      <a:gd name="connsiteY5" fmla="*/ 52770 h 1264024"/>
                      <a:gd name="connsiteX6" fmla="*/ 712663 w 1767287"/>
                      <a:gd name="connsiteY6" fmla="*/ 212367 h 1264024"/>
                      <a:gd name="connsiteX0" fmla="*/ 697559 w 1767287"/>
                      <a:gd name="connsiteY0" fmla="*/ 357962 h 1263569"/>
                      <a:gd name="connsiteX1" fmla="*/ 1687004 w 1767287"/>
                      <a:gd name="connsiteY1" fmla="*/ 709 h 1263569"/>
                      <a:gd name="connsiteX2" fmla="*/ 1725104 w 1767287"/>
                      <a:gd name="connsiteY2" fmla="*/ 658669 h 1263569"/>
                      <a:gd name="connsiteX3" fmla="*/ 717426 w 1767287"/>
                      <a:gd name="connsiteY3" fmla="*/ 1263569 h 1263569"/>
                      <a:gd name="connsiteX4" fmla="*/ 301417 w 1767287"/>
                      <a:gd name="connsiteY4" fmla="*/ 963479 h 1263569"/>
                      <a:gd name="connsiteX5" fmla="*/ 15240 w 1767287"/>
                      <a:gd name="connsiteY5" fmla="*/ 52315 h 1263569"/>
                      <a:gd name="connsiteX6" fmla="*/ 697559 w 1767287"/>
                      <a:gd name="connsiteY6" fmla="*/ 357962 h 1263569"/>
                      <a:gd name="connsiteX0" fmla="*/ 696809 w 1766537"/>
                      <a:gd name="connsiteY0" fmla="*/ 357962 h 1263569"/>
                      <a:gd name="connsiteX1" fmla="*/ 1686254 w 1766537"/>
                      <a:gd name="connsiteY1" fmla="*/ 709 h 1263569"/>
                      <a:gd name="connsiteX2" fmla="*/ 1724354 w 1766537"/>
                      <a:gd name="connsiteY2" fmla="*/ 658669 h 1263569"/>
                      <a:gd name="connsiteX3" fmla="*/ 716676 w 1766537"/>
                      <a:gd name="connsiteY3" fmla="*/ 1263569 h 1263569"/>
                      <a:gd name="connsiteX4" fmla="*/ 300667 w 1766537"/>
                      <a:gd name="connsiteY4" fmla="*/ 963479 h 1263569"/>
                      <a:gd name="connsiteX5" fmla="*/ 14490 w 1766537"/>
                      <a:gd name="connsiteY5" fmla="*/ 52315 h 1263569"/>
                      <a:gd name="connsiteX6" fmla="*/ 696809 w 1766537"/>
                      <a:gd name="connsiteY6" fmla="*/ 357962 h 1263569"/>
                      <a:gd name="connsiteX0" fmla="*/ 696808 w 1766536"/>
                      <a:gd name="connsiteY0" fmla="*/ 357962 h 1263569"/>
                      <a:gd name="connsiteX1" fmla="*/ 1686253 w 1766536"/>
                      <a:gd name="connsiteY1" fmla="*/ 709 h 1263569"/>
                      <a:gd name="connsiteX2" fmla="*/ 1724353 w 1766536"/>
                      <a:gd name="connsiteY2" fmla="*/ 658669 h 1263569"/>
                      <a:gd name="connsiteX3" fmla="*/ 716675 w 1766536"/>
                      <a:gd name="connsiteY3" fmla="*/ 1263569 h 1263569"/>
                      <a:gd name="connsiteX4" fmla="*/ 300666 w 1766536"/>
                      <a:gd name="connsiteY4" fmla="*/ 963479 h 1263569"/>
                      <a:gd name="connsiteX5" fmla="*/ 14489 w 1766536"/>
                      <a:gd name="connsiteY5" fmla="*/ 52315 h 1263569"/>
                      <a:gd name="connsiteX6" fmla="*/ 696808 w 1766536"/>
                      <a:gd name="connsiteY6" fmla="*/ 357962 h 1263569"/>
                      <a:gd name="connsiteX0" fmla="*/ 696808 w 1766536"/>
                      <a:gd name="connsiteY0" fmla="*/ 357962 h 1225469"/>
                      <a:gd name="connsiteX1" fmla="*/ 1686253 w 1766536"/>
                      <a:gd name="connsiteY1" fmla="*/ 709 h 1225469"/>
                      <a:gd name="connsiteX2" fmla="*/ 1724353 w 1766536"/>
                      <a:gd name="connsiteY2" fmla="*/ 658669 h 1225469"/>
                      <a:gd name="connsiteX3" fmla="*/ 746883 w 1766536"/>
                      <a:gd name="connsiteY3" fmla="*/ 1225469 h 1225469"/>
                      <a:gd name="connsiteX4" fmla="*/ 300666 w 1766536"/>
                      <a:gd name="connsiteY4" fmla="*/ 963479 h 1225469"/>
                      <a:gd name="connsiteX5" fmla="*/ 14489 w 1766536"/>
                      <a:gd name="connsiteY5" fmla="*/ 52315 h 1225469"/>
                      <a:gd name="connsiteX6" fmla="*/ 696808 w 1766536"/>
                      <a:gd name="connsiteY6" fmla="*/ 357962 h 1225469"/>
                      <a:gd name="connsiteX0" fmla="*/ 696808 w 1766536"/>
                      <a:gd name="connsiteY0" fmla="*/ 357962 h 1225469"/>
                      <a:gd name="connsiteX1" fmla="*/ 1686253 w 1766536"/>
                      <a:gd name="connsiteY1" fmla="*/ 709 h 1225469"/>
                      <a:gd name="connsiteX2" fmla="*/ 1724353 w 1766536"/>
                      <a:gd name="connsiteY2" fmla="*/ 658669 h 1225469"/>
                      <a:gd name="connsiteX3" fmla="*/ 746883 w 1766536"/>
                      <a:gd name="connsiteY3" fmla="*/ 1225469 h 1225469"/>
                      <a:gd name="connsiteX4" fmla="*/ 300666 w 1766536"/>
                      <a:gd name="connsiteY4" fmla="*/ 963479 h 1225469"/>
                      <a:gd name="connsiteX5" fmla="*/ 14489 w 1766536"/>
                      <a:gd name="connsiteY5" fmla="*/ 52315 h 1225469"/>
                      <a:gd name="connsiteX6" fmla="*/ 696808 w 1766536"/>
                      <a:gd name="connsiteY6" fmla="*/ 357962 h 1225469"/>
                      <a:gd name="connsiteX0" fmla="*/ 700584 w 1770312"/>
                      <a:gd name="connsiteY0" fmla="*/ 357962 h 1225469"/>
                      <a:gd name="connsiteX1" fmla="*/ 1690029 w 1770312"/>
                      <a:gd name="connsiteY1" fmla="*/ 709 h 1225469"/>
                      <a:gd name="connsiteX2" fmla="*/ 1728129 w 1770312"/>
                      <a:gd name="connsiteY2" fmla="*/ 658669 h 1225469"/>
                      <a:gd name="connsiteX3" fmla="*/ 750659 w 1770312"/>
                      <a:gd name="connsiteY3" fmla="*/ 1225469 h 1225469"/>
                      <a:gd name="connsiteX4" fmla="*/ 244027 w 1770312"/>
                      <a:gd name="connsiteY4" fmla="*/ 899979 h 1225469"/>
                      <a:gd name="connsiteX5" fmla="*/ 18265 w 1770312"/>
                      <a:gd name="connsiteY5" fmla="*/ 52315 h 1225469"/>
                      <a:gd name="connsiteX6" fmla="*/ 700584 w 1770312"/>
                      <a:gd name="connsiteY6" fmla="*/ 357962 h 1225469"/>
                      <a:gd name="connsiteX0" fmla="*/ 700584 w 1770312"/>
                      <a:gd name="connsiteY0" fmla="*/ 357962 h 1225469"/>
                      <a:gd name="connsiteX1" fmla="*/ 1690029 w 1770312"/>
                      <a:gd name="connsiteY1" fmla="*/ 709 h 1225469"/>
                      <a:gd name="connsiteX2" fmla="*/ 1728129 w 1770312"/>
                      <a:gd name="connsiteY2" fmla="*/ 658669 h 1225469"/>
                      <a:gd name="connsiteX3" fmla="*/ 750659 w 1770312"/>
                      <a:gd name="connsiteY3" fmla="*/ 1225469 h 1225469"/>
                      <a:gd name="connsiteX4" fmla="*/ 244027 w 1770312"/>
                      <a:gd name="connsiteY4" fmla="*/ 899979 h 1225469"/>
                      <a:gd name="connsiteX5" fmla="*/ 18265 w 1770312"/>
                      <a:gd name="connsiteY5" fmla="*/ 109465 h 1225469"/>
                      <a:gd name="connsiteX6" fmla="*/ 700584 w 1770312"/>
                      <a:gd name="connsiteY6" fmla="*/ 357962 h 1225469"/>
                      <a:gd name="connsiteX0" fmla="*/ 700584 w 1798046"/>
                      <a:gd name="connsiteY0" fmla="*/ 294607 h 1162114"/>
                      <a:gd name="connsiteX1" fmla="*/ 1735341 w 1798046"/>
                      <a:gd name="connsiteY1" fmla="*/ 854 h 1162114"/>
                      <a:gd name="connsiteX2" fmla="*/ 1728129 w 1798046"/>
                      <a:gd name="connsiteY2" fmla="*/ 595314 h 1162114"/>
                      <a:gd name="connsiteX3" fmla="*/ 750659 w 1798046"/>
                      <a:gd name="connsiteY3" fmla="*/ 1162114 h 1162114"/>
                      <a:gd name="connsiteX4" fmla="*/ 244027 w 1798046"/>
                      <a:gd name="connsiteY4" fmla="*/ 836624 h 1162114"/>
                      <a:gd name="connsiteX5" fmla="*/ 18265 w 1798046"/>
                      <a:gd name="connsiteY5" fmla="*/ 46110 h 1162114"/>
                      <a:gd name="connsiteX6" fmla="*/ 700584 w 1798046"/>
                      <a:gd name="connsiteY6" fmla="*/ 294607 h 1162114"/>
                      <a:gd name="connsiteX0" fmla="*/ 572203 w 1798046"/>
                      <a:gd name="connsiteY0" fmla="*/ 294607 h 1162114"/>
                      <a:gd name="connsiteX1" fmla="*/ 1735341 w 1798046"/>
                      <a:gd name="connsiteY1" fmla="*/ 854 h 1162114"/>
                      <a:gd name="connsiteX2" fmla="*/ 1728129 w 1798046"/>
                      <a:gd name="connsiteY2" fmla="*/ 595314 h 1162114"/>
                      <a:gd name="connsiteX3" fmla="*/ 750659 w 1798046"/>
                      <a:gd name="connsiteY3" fmla="*/ 1162114 h 1162114"/>
                      <a:gd name="connsiteX4" fmla="*/ 244027 w 1798046"/>
                      <a:gd name="connsiteY4" fmla="*/ 836624 h 1162114"/>
                      <a:gd name="connsiteX5" fmla="*/ 18265 w 1798046"/>
                      <a:gd name="connsiteY5" fmla="*/ 46110 h 1162114"/>
                      <a:gd name="connsiteX6" fmla="*/ 572203 w 1798046"/>
                      <a:gd name="connsiteY6" fmla="*/ 294607 h 1162114"/>
                      <a:gd name="connsiteX0" fmla="*/ 572203 w 1798046"/>
                      <a:gd name="connsiteY0" fmla="*/ 294607 h 1149414"/>
                      <a:gd name="connsiteX1" fmla="*/ 1735341 w 1798046"/>
                      <a:gd name="connsiteY1" fmla="*/ 854 h 1149414"/>
                      <a:gd name="connsiteX2" fmla="*/ 1728129 w 1798046"/>
                      <a:gd name="connsiteY2" fmla="*/ 595314 h 1149414"/>
                      <a:gd name="connsiteX3" fmla="*/ 803522 w 1798046"/>
                      <a:gd name="connsiteY3" fmla="*/ 1149414 h 1149414"/>
                      <a:gd name="connsiteX4" fmla="*/ 244027 w 1798046"/>
                      <a:gd name="connsiteY4" fmla="*/ 836624 h 1149414"/>
                      <a:gd name="connsiteX5" fmla="*/ 18265 w 1798046"/>
                      <a:gd name="connsiteY5" fmla="*/ 46110 h 1149414"/>
                      <a:gd name="connsiteX6" fmla="*/ 572203 w 1798046"/>
                      <a:gd name="connsiteY6" fmla="*/ 294607 h 1149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98046" h="1149414">
                        <a:moveTo>
                          <a:pt x="572203" y="294607"/>
                        </a:moveTo>
                        <a:cubicBezTo>
                          <a:pt x="848381" y="278862"/>
                          <a:pt x="1635725" y="-17911"/>
                          <a:pt x="1735341" y="854"/>
                        </a:cubicBezTo>
                        <a:cubicBezTo>
                          <a:pt x="1860357" y="70419"/>
                          <a:pt x="1766229" y="541626"/>
                          <a:pt x="1728129" y="595314"/>
                        </a:cubicBezTo>
                        <a:cubicBezTo>
                          <a:pt x="1556679" y="806167"/>
                          <a:pt x="1261946" y="1049268"/>
                          <a:pt x="803522" y="1149414"/>
                        </a:cubicBezTo>
                        <a:cubicBezTo>
                          <a:pt x="636087" y="1130500"/>
                          <a:pt x="391763" y="982540"/>
                          <a:pt x="244027" y="836624"/>
                        </a:cubicBezTo>
                        <a:cubicBezTo>
                          <a:pt x="108990" y="665308"/>
                          <a:pt x="-55459" y="76255"/>
                          <a:pt x="18265" y="46110"/>
                        </a:cubicBezTo>
                        <a:cubicBezTo>
                          <a:pt x="91989" y="15965"/>
                          <a:pt x="214269" y="251878"/>
                          <a:pt x="572203" y="29460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28000">
                        <a:srgbClr val="5B9BD5">
                          <a:lumMod val="5000"/>
                          <a:lumOff val="95000"/>
                        </a:srgbClr>
                      </a:gs>
                      <a:gs pos="35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E3A558BB-A5CA-42AD-9897-C2032594C45E}"/>
                    </a:ext>
                  </a:extLst>
                </p:cNvPr>
                <p:cNvSpPr txBox="1"/>
                <p:nvPr/>
              </p:nvSpPr>
              <p:spPr>
                <a:xfrm>
                  <a:off x="676024" y="3414483"/>
                  <a:ext cx="752475" cy="6300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SlantDown">
                    <a:avLst>
                      <a:gd name="adj" fmla="val 6120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マスク</a:t>
                  </a: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3B8D47A3-6974-4CA0-A203-042A0A9212E9}"/>
                    </a:ext>
                  </a:extLst>
                </p:cNvPr>
                <p:cNvSpPr txBox="1"/>
                <p:nvPr/>
              </p:nvSpPr>
              <p:spPr>
                <a:xfrm>
                  <a:off x="676024" y="4066764"/>
                  <a:ext cx="473801" cy="3967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SlantDown">
                    <a:avLst>
                      <a:gd name="adj" fmla="val 50404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50</a:t>
                  </a:r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枚入</a:t>
                  </a:r>
                </a:p>
              </p:txBody>
            </p:sp>
          </p:grp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C99AC71-0F94-4039-B2F6-4CB7AC7DAD9D}"/>
                </a:ext>
              </a:extLst>
            </p:cNvPr>
            <p:cNvSpPr/>
            <p:nvPr/>
          </p:nvSpPr>
          <p:spPr>
            <a:xfrm>
              <a:off x="3019446" y="4528164"/>
              <a:ext cx="2525606" cy="634550"/>
            </a:xfrm>
            <a:custGeom>
              <a:avLst/>
              <a:gdLst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0 w 2523459"/>
                <a:gd name="connsiteY6" fmla="*/ 268998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18962 w 2523459"/>
                <a:gd name="connsiteY6" fmla="*/ 78498 h 875850"/>
                <a:gd name="connsiteX7" fmla="*/ 799434 w 2523459"/>
                <a:gd name="connsiteY7" fmla="*/ 0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799434 w 2523459"/>
                <a:gd name="connsiteY6" fmla="*/ 0 h 875850"/>
                <a:gd name="connsiteX0" fmla="*/ 789953 w 2513978"/>
                <a:gd name="connsiteY0" fmla="*/ 0 h 875850"/>
                <a:gd name="connsiteX1" fmla="*/ 2513978 w 2513978"/>
                <a:gd name="connsiteY1" fmla="*/ 548069 h 875850"/>
                <a:gd name="connsiteX2" fmla="*/ 2513978 w 2513978"/>
                <a:gd name="connsiteY2" fmla="*/ 554609 h 875850"/>
                <a:gd name="connsiteX3" fmla="*/ 1642676 w 2513978"/>
                <a:gd name="connsiteY3" fmla="*/ 875818 h 875850"/>
                <a:gd name="connsiteX4" fmla="*/ 1642676 w 2513978"/>
                <a:gd name="connsiteY4" fmla="*/ 875850 h 875850"/>
                <a:gd name="connsiteX5" fmla="*/ 0 w 2513978"/>
                <a:gd name="connsiteY5" fmla="*/ 56905 h 875850"/>
                <a:gd name="connsiteX6" fmla="*/ 789953 w 2513978"/>
                <a:gd name="connsiteY6" fmla="*/ 0 h 875850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663125"/>
                <a:gd name="connsiteX1" fmla="*/ 2513978 w 2513978"/>
                <a:gd name="connsiteY1" fmla="*/ 548069 h 663125"/>
                <a:gd name="connsiteX2" fmla="*/ 2513978 w 2513978"/>
                <a:gd name="connsiteY2" fmla="*/ 554609 h 663125"/>
                <a:gd name="connsiteX3" fmla="*/ 1639516 w 2513978"/>
                <a:gd name="connsiteY3" fmla="*/ 663125 h 663125"/>
                <a:gd name="connsiteX4" fmla="*/ 0 w 2513978"/>
                <a:gd name="connsiteY4" fmla="*/ 56905 h 663125"/>
                <a:gd name="connsiteX5" fmla="*/ 789953 w 2513978"/>
                <a:gd name="connsiteY5" fmla="*/ 0 h 663125"/>
                <a:gd name="connsiteX0" fmla="*/ 789953 w 2513978"/>
                <a:gd name="connsiteY0" fmla="*/ 0 h 634550"/>
                <a:gd name="connsiteX1" fmla="*/ 2513978 w 2513978"/>
                <a:gd name="connsiteY1" fmla="*/ 548069 h 634550"/>
                <a:gd name="connsiteX2" fmla="*/ 2513978 w 2513978"/>
                <a:gd name="connsiteY2" fmla="*/ 554609 h 634550"/>
                <a:gd name="connsiteX3" fmla="*/ 1620553 w 2513978"/>
                <a:gd name="connsiteY3" fmla="*/ 634550 h 634550"/>
                <a:gd name="connsiteX4" fmla="*/ 0 w 2513978"/>
                <a:gd name="connsiteY4" fmla="*/ 56905 h 634550"/>
                <a:gd name="connsiteX5" fmla="*/ 789953 w 2513978"/>
                <a:gd name="connsiteY5" fmla="*/ 0 h 63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978" h="634550">
                  <a:moveTo>
                    <a:pt x="789953" y="0"/>
                  </a:moveTo>
                  <a:lnTo>
                    <a:pt x="2513978" y="548069"/>
                  </a:lnTo>
                  <a:lnTo>
                    <a:pt x="2513978" y="554609"/>
                  </a:lnTo>
                  <a:lnTo>
                    <a:pt x="1620553" y="634550"/>
                  </a:lnTo>
                  <a:lnTo>
                    <a:pt x="0" y="56905"/>
                  </a:lnTo>
                  <a:lnTo>
                    <a:pt x="789953" y="0"/>
                  </a:lnTo>
                  <a:close/>
                </a:path>
              </a:pathLst>
            </a:custGeom>
            <a:solidFill>
              <a:srgbClr val="0091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D489F71-C6F1-4983-90DC-60706A48074F}"/>
                </a:ext>
              </a:extLst>
            </p:cNvPr>
            <p:cNvSpPr/>
            <p:nvPr/>
          </p:nvSpPr>
          <p:spPr>
            <a:xfrm>
              <a:off x="3016778" y="4586152"/>
              <a:ext cx="1628049" cy="668492"/>
            </a:xfrm>
            <a:custGeom>
              <a:avLst/>
              <a:gdLst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0 w 2523459"/>
                <a:gd name="connsiteY6" fmla="*/ 268998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18962 w 2523459"/>
                <a:gd name="connsiteY6" fmla="*/ 78498 h 875850"/>
                <a:gd name="connsiteX7" fmla="*/ 799434 w 2523459"/>
                <a:gd name="connsiteY7" fmla="*/ 0 h 875850"/>
                <a:gd name="connsiteX0" fmla="*/ 799434 w 2523459"/>
                <a:gd name="connsiteY0" fmla="*/ 0 h 875850"/>
                <a:gd name="connsiteX1" fmla="*/ 2523459 w 2523459"/>
                <a:gd name="connsiteY1" fmla="*/ 548069 h 875850"/>
                <a:gd name="connsiteX2" fmla="*/ 2523459 w 2523459"/>
                <a:gd name="connsiteY2" fmla="*/ 554609 h 875850"/>
                <a:gd name="connsiteX3" fmla="*/ 1652157 w 2523459"/>
                <a:gd name="connsiteY3" fmla="*/ 875818 h 875850"/>
                <a:gd name="connsiteX4" fmla="*/ 1652157 w 2523459"/>
                <a:gd name="connsiteY4" fmla="*/ 875850 h 875850"/>
                <a:gd name="connsiteX5" fmla="*/ 0 w 2523459"/>
                <a:gd name="connsiteY5" fmla="*/ 269630 h 875850"/>
                <a:gd name="connsiteX6" fmla="*/ 799434 w 2523459"/>
                <a:gd name="connsiteY6" fmla="*/ 0 h 875850"/>
                <a:gd name="connsiteX0" fmla="*/ 789953 w 2513978"/>
                <a:gd name="connsiteY0" fmla="*/ 0 h 875850"/>
                <a:gd name="connsiteX1" fmla="*/ 2513978 w 2513978"/>
                <a:gd name="connsiteY1" fmla="*/ 548069 h 875850"/>
                <a:gd name="connsiteX2" fmla="*/ 2513978 w 2513978"/>
                <a:gd name="connsiteY2" fmla="*/ 554609 h 875850"/>
                <a:gd name="connsiteX3" fmla="*/ 1642676 w 2513978"/>
                <a:gd name="connsiteY3" fmla="*/ 875818 h 875850"/>
                <a:gd name="connsiteX4" fmla="*/ 1642676 w 2513978"/>
                <a:gd name="connsiteY4" fmla="*/ 875850 h 875850"/>
                <a:gd name="connsiteX5" fmla="*/ 0 w 2513978"/>
                <a:gd name="connsiteY5" fmla="*/ 56905 h 875850"/>
                <a:gd name="connsiteX6" fmla="*/ 789953 w 2513978"/>
                <a:gd name="connsiteY6" fmla="*/ 0 h 875850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875818"/>
                <a:gd name="connsiteX1" fmla="*/ 2513978 w 2513978"/>
                <a:gd name="connsiteY1" fmla="*/ 548069 h 875818"/>
                <a:gd name="connsiteX2" fmla="*/ 2513978 w 2513978"/>
                <a:gd name="connsiteY2" fmla="*/ 554609 h 875818"/>
                <a:gd name="connsiteX3" fmla="*/ 1642676 w 2513978"/>
                <a:gd name="connsiteY3" fmla="*/ 875818 h 875818"/>
                <a:gd name="connsiteX4" fmla="*/ 1639516 w 2513978"/>
                <a:gd name="connsiteY4" fmla="*/ 663125 h 875818"/>
                <a:gd name="connsiteX5" fmla="*/ 0 w 2513978"/>
                <a:gd name="connsiteY5" fmla="*/ 56905 h 875818"/>
                <a:gd name="connsiteX6" fmla="*/ 789953 w 2513978"/>
                <a:gd name="connsiteY6" fmla="*/ 0 h 875818"/>
                <a:gd name="connsiteX0" fmla="*/ 789953 w 2513978"/>
                <a:gd name="connsiteY0" fmla="*/ 0 h 663125"/>
                <a:gd name="connsiteX1" fmla="*/ 2513978 w 2513978"/>
                <a:gd name="connsiteY1" fmla="*/ 548069 h 663125"/>
                <a:gd name="connsiteX2" fmla="*/ 2513978 w 2513978"/>
                <a:gd name="connsiteY2" fmla="*/ 554609 h 663125"/>
                <a:gd name="connsiteX3" fmla="*/ 1639516 w 2513978"/>
                <a:gd name="connsiteY3" fmla="*/ 663125 h 663125"/>
                <a:gd name="connsiteX4" fmla="*/ 0 w 2513978"/>
                <a:gd name="connsiteY4" fmla="*/ 56905 h 663125"/>
                <a:gd name="connsiteX5" fmla="*/ 789953 w 2513978"/>
                <a:gd name="connsiteY5" fmla="*/ 0 h 663125"/>
                <a:gd name="connsiteX0" fmla="*/ 789953 w 2513978"/>
                <a:gd name="connsiteY0" fmla="*/ 0 h 634550"/>
                <a:gd name="connsiteX1" fmla="*/ 2513978 w 2513978"/>
                <a:gd name="connsiteY1" fmla="*/ 548069 h 634550"/>
                <a:gd name="connsiteX2" fmla="*/ 2513978 w 2513978"/>
                <a:gd name="connsiteY2" fmla="*/ 554609 h 634550"/>
                <a:gd name="connsiteX3" fmla="*/ 1620553 w 2513978"/>
                <a:gd name="connsiteY3" fmla="*/ 634550 h 634550"/>
                <a:gd name="connsiteX4" fmla="*/ 0 w 2513978"/>
                <a:gd name="connsiteY4" fmla="*/ 56905 h 634550"/>
                <a:gd name="connsiteX5" fmla="*/ 789953 w 2513978"/>
                <a:gd name="connsiteY5" fmla="*/ 0 h 634550"/>
                <a:gd name="connsiteX0" fmla="*/ 135754 w 2513978"/>
                <a:gd name="connsiteY0" fmla="*/ 136770 h 577645"/>
                <a:gd name="connsiteX1" fmla="*/ 2513978 w 2513978"/>
                <a:gd name="connsiteY1" fmla="*/ 491164 h 577645"/>
                <a:gd name="connsiteX2" fmla="*/ 2513978 w 2513978"/>
                <a:gd name="connsiteY2" fmla="*/ 497704 h 577645"/>
                <a:gd name="connsiteX3" fmla="*/ 1620553 w 2513978"/>
                <a:gd name="connsiteY3" fmla="*/ 577645 h 577645"/>
                <a:gd name="connsiteX4" fmla="*/ 0 w 2513978"/>
                <a:gd name="connsiteY4" fmla="*/ 0 h 577645"/>
                <a:gd name="connsiteX5" fmla="*/ 135754 w 2513978"/>
                <a:gd name="connsiteY5" fmla="*/ 136770 h 577645"/>
                <a:gd name="connsiteX0" fmla="*/ 135754 w 2513978"/>
                <a:gd name="connsiteY0" fmla="*/ 136770 h 643754"/>
                <a:gd name="connsiteX1" fmla="*/ 2513978 w 2513978"/>
                <a:gd name="connsiteY1" fmla="*/ 491164 h 643754"/>
                <a:gd name="connsiteX2" fmla="*/ 1436288 w 2513978"/>
                <a:gd name="connsiteY2" fmla="*/ 643754 h 643754"/>
                <a:gd name="connsiteX3" fmla="*/ 1620553 w 2513978"/>
                <a:gd name="connsiteY3" fmla="*/ 577645 h 643754"/>
                <a:gd name="connsiteX4" fmla="*/ 0 w 2513978"/>
                <a:gd name="connsiteY4" fmla="*/ 0 h 643754"/>
                <a:gd name="connsiteX5" fmla="*/ 135754 w 2513978"/>
                <a:gd name="connsiteY5" fmla="*/ 136770 h 643754"/>
                <a:gd name="connsiteX0" fmla="*/ 135754 w 2513978"/>
                <a:gd name="connsiteY0" fmla="*/ 136770 h 577645"/>
                <a:gd name="connsiteX1" fmla="*/ 2513978 w 2513978"/>
                <a:gd name="connsiteY1" fmla="*/ 491164 h 577645"/>
                <a:gd name="connsiteX2" fmla="*/ 1620553 w 2513978"/>
                <a:gd name="connsiteY2" fmla="*/ 577645 h 577645"/>
                <a:gd name="connsiteX3" fmla="*/ 0 w 2513978"/>
                <a:gd name="connsiteY3" fmla="*/ 0 h 577645"/>
                <a:gd name="connsiteX4" fmla="*/ 135754 w 2513978"/>
                <a:gd name="connsiteY4" fmla="*/ 136770 h 577645"/>
                <a:gd name="connsiteX0" fmla="*/ 135754 w 1620553"/>
                <a:gd name="connsiteY0" fmla="*/ 136770 h 592764"/>
                <a:gd name="connsiteX1" fmla="*/ 1471052 w 1620553"/>
                <a:gd name="connsiteY1" fmla="*/ 592764 h 592764"/>
                <a:gd name="connsiteX2" fmla="*/ 1620553 w 1620553"/>
                <a:gd name="connsiteY2" fmla="*/ 577645 h 592764"/>
                <a:gd name="connsiteX3" fmla="*/ 0 w 1620553"/>
                <a:gd name="connsiteY3" fmla="*/ 0 h 592764"/>
                <a:gd name="connsiteX4" fmla="*/ 135754 w 1620553"/>
                <a:gd name="connsiteY4" fmla="*/ 136770 h 592764"/>
                <a:gd name="connsiteX0" fmla="*/ 135754 w 1620553"/>
                <a:gd name="connsiteY0" fmla="*/ 136770 h 634039"/>
                <a:gd name="connsiteX1" fmla="*/ 1569024 w 1620553"/>
                <a:gd name="connsiteY1" fmla="*/ 634039 h 634039"/>
                <a:gd name="connsiteX2" fmla="*/ 1620553 w 1620553"/>
                <a:gd name="connsiteY2" fmla="*/ 577645 h 634039"/>
                <a:gd name="connsiteX3" fmla="*/ 0 w 1620553"/>
                <a:gd name="connsiteY3" fmla="*/ 0 h 634039"/>
                <a:gd name="connsiteX4" fmla="*/ 135754 w 1620553"/>
                <a:gd name="connsiteY4" fmla="*/ 136770 h 634039"/>
                <a:gd name="connsiteX0" fmla="*/ 44103 w 1620553"/>
                <a:gd name="connsiteY0" fmla="*/ 105020 h 634039"/>
                <a:gd name="connsiteX1" fmla="*/ 1569024 w 1620553"/>
                <a:gd name="connsiteY1" fmla="*/ 634039 h 634039"/>
                <a:gd name="connsiteX2" fmla="*/ 1620553 w 1620553"/>
                <a:gd name="connsiteY2" fmla="*/ 577645 h 634039"/>
                <a:gd name="connsiteX3" fmla="*/ 0 w 1620553"/>
                <a:gd name="connsiteY3" fmla="*/ 0 h 634039"/>
                <a:gd name="connsiteX4" fmla="*/ 44103 w 1620553"/>
                <a:gd name="connsiteY4" fmla="*/ 105020 h 634039"/>
                <a:gd name="connsiteX0" fmla="*/ 31461 w 1620553"/>
                <a:gd name="connsiteY0" fmla="*/ 101845 h 634039"/>
                <a:gd name="connsiteX1" fmla="*/ 1569024 w 1620553"/>
                <a:gd name="connsiteY1" fmla="*/ 634039 h 634039"/>
                <a:gd name="connsiteX2" fmla="*/ 1620553 w 1620553"/>
                <a:gd name="connsiteY2" fmla="*/ 577645 h 634039"/>
                <a:gd name="connsiteX3" fmla="*/ 0 w 1620553"/>
                <a:gd name="connsiteY3" fmla="*/ 0 h 634039"/>
                <a:gd name="connsiteX4" fmla="*/ 31461 w 1620553"/>
                <a:gd name="connsiteY4" fmla="*/ 101845 h 634039"/>
                <a:gd name="connsiteX0" fmla="*/ 31461 w 1620553"/>
                <a:gd name="connsiteY0" fmla="*/ 101845 h 656264"/>
                <a:gd name="connsiteX1" fmla="*/ 1594307 w 1620553"/>
                <a:gd name="connsiteY1" fmla="*/ 656264 h 656264"/>
                <a:gd name="connsiteX2" fmla="*/ 1620553 w 1620553"/>
                <a:gd name="connsiteY2" fmla="*/ 577645 h 656264"/>
                <a:gd name="connsiteX3" fmla="*/ 0 w 1620553"/>
                <a:gd name="connsiteY3" fmla="*/ 0 h 656264"/>
                <a:gd name="connsiteX4" fmla="*/ 31461 w 1620553"/>
                <a:gd name="connsiteY4" fmla="*/ 101845 h 656264"/>
                <a:gd name="connsiteX0" fmla="*/ 31461 w 1620553"/>
                <a:gd name="connsiteY0" fmla="*/ 101845 h 646739"/>
                <a:gd name="connsiteX1" fmla="*/ 1546902 w 1620553"/>
                <a:gd name="connsiteY1" fmla="*/ 646739 h 646739"/>
                <a:gd name="connsiteX2" fmla="*/ 1620553 w 1620553"/>
                <a:gd name="connsiteY2" fmla="*/ 577645 h 646739"/>
                <a:gd name="connsiteX3" fmla="*/ 0 w 1620553"/>
                <a:gd name="connsiteY3" fmla="*/ 0 h 646739"/>
                <a:gd name="connsiteX4" fmla="*/ 31461 w 1620553"/>
                <a:gd name="connsiteY4" fmla="*/ 101845 h 646739"/>
                <a:gd name="connsiteX0" fmla="*/ 31461 w 1620553"/>
                <a:gd name="connsiteY0" fmla="*/ 101845 h 643564"/>
                <a:gd name="connsiteX1" fmla="*/ 1591147 w 1620553"/>
                <a:gd name="connsiteY1" fmla="*/ 643564 h 643564"/>
                <a:gd name="connsiteX2" fmla="*/ 1620553 w 1620553"/>
                <a:gd name="connsiteY2" fmla="*/ 577645 h 643564"/>
                <a:gd name="connsiteX3" fmla="*/ 0 w 1620553"/>
                <a:gd name="connsiteY3" fmla="*/ 0 h 643564"/>
                <a:gd name="connsiteX4" fmla="*/ 31461 w 1620553"/>
                <a:gd name="connsiteY4" fmla="*/ 101845 h 643564"/>
                <a:gd name="connsiteX0" fmla="*/ 31461 w 1620553"/>
                <a:gd name="connsiteY0" fmla="*/ 89145 h 643564"/>
                <a:gd name="connsiteX1" fmla="*/ 1591147 w 1620553"/>
                <a:gd name="connsiteY1" fmla="*/ 643564 h 643564"/>
                <a:gd name="connsiteX2" fmla="*/ 1620553 w 1620553"/>
                <a:gd name="connsiteY2" fmla="*/ 577645 h 643564"/>
                <a:gd name="connsiteX3" fmla="*/ 0 w 1620553"/>
                <a:gd name="connsiteY3" fmla="*/ 0 h 643564"/>
                <a:gd name="connsiteX4" fmla="*/ 31461 w 1620553"/>
                <a:gd name="connsiteY4" fmla="*/ 89145 h 643564"/>
                <a:gd name="connsiteX0" fmla="*/ 31461 w 1620553"/>
                <a:gd name="connsiteY0" fmla="*/ 89145 h 659439"/>
                <a:gd name="connsiteX1" fmla="*/ 1587987 w 1620553"/>
                <a:gd name="connsiteY1" fmla="*/ 659439 h 659439"/>
                <a:gd name="connsiteX2" fmla="*/ 1620553 w 1620553"/>
                <a:gd name="connsiteY2" fmla="*/ 577645 h 659439"/>
                <a:gd name="connsiteX3" fmla="*/ 0 w 1620553"/>
                <a:gd name="connsiteY3" fmla="*/ 0 h 659439"/>
                <a:gd name="connsiteX4" fmla="*/ 31461 w 1620553"/>
                <a:gd name="connsiteY4" fmla="*/ 89145 h 659439"/>
                <a:gd name="connsiteX0" fmla="*/ 31461 w 1620553"/>
                <a:gd name="connsiteY0" fmla="*/ 89145 h 659439"/>
                <a:gd name="connsiteX1" fmla="*/ 1535654 w 1620553"/>
                <a:gd name="connsiteY1" fmla="*/ 643092 h 659439"/>
                <a:gd name="connsiteX2" fmla="*/ 1587987 w 1620553"/>
                <a:gd name="connsiteY2" fmla="*/ 659439 h 659439"/>
                <a:gd name="connsiteX3" fmla="*/ 1620553 w 1620553"/>
                <a:gd name="connsiteY3" fmla="*/ 577645 h 659439"/>
                <a:gd name="connsiteX4" fmla="*/ 0 w 1620553"/>
                <a:gd name="connsiteY4" fmla="*/ 0 h 659439"/>
                <a:gd name="connsiteX5" fmla="*/ 31461 w 1620553"/>
                <a:gd name="connsiteY5" fmla="*/ 89145 h 659439"/>
                <a:gd name="connsiteX0" fmla="*/ 31461 w 1620553"/>
                <a:gd name="connsiteY0" fmla="*/ 89145 h 668492"/>
                <a:gd name="connsiteX1" fmla="*/ 1510371 w 1620553"/>
                <a:gd name="connsiteY1" fmla="*/ 668492 h 668492"/>
                <a:gd name="connsiteX2" fmla="*/ 1587987 w 1620553"/>
                <a:gd name="connsiteY2" fmla="*/ 659439 h 668492"/>
                <a:gd name="connsiteX3" fmla="*/ 1620553 w 1620553"/>
                <a:gd name="connsiteY3" fmla="*/ 577645 h 668492"/>
                <a:gd name="connsiteX4" fmla="*/ 0 w 1620553"/>
                <a:gd name="connsiteY4" fmla="*/ 0 h 668492"/>
                <a:gd name="connsiteX5" fmla="*/ 31461 w 1620553"/>
                <a:gd name="connsiteY5" fmla="*/ 89145 h 668492"/>
                <a:gd name="connsiteX0" fmla="*/ 31461 w 1620553"/>
                <a:gd name="connsiteY0" fmla="*/ 89145 h 668492"/>
                <a:gd name="connsiteX1" fmla="*/ 66076 w 1620553"/>
                <a:gd name="connsiteY1" fmla="*/ 103341 h 668492"/>
                <a:gd name="connsiteX2" fmla="*/ 1510371 w 1620553"/>
                <a:gd name="connsiteY2" fmla="*/ 668492 h 668492"/>
                <a:gd name="connsiteX3" fmla="*/ 1587987 w 1620553"/>
                <a:gd name="connsiteY3" fmla="*/ 659439 h 668492"/>
                <a:gd name="connsiteX4" fmla="*/ 1620553 w 1620553"/>
                <a:gd name="connsiteY4" fmla="*/ 577645 h 668492"/>
                <a:gd name="connsiteX5" fmla="*/ 0 w 1620553"/>
                <a:gd name="connsiteY5" fmla="*/ 0 h 668492"/>
                <a:gd name="connsiteX6" fmla="*/ 31461 w 1620553"/>
                <a:gd name="connsiteY6" fmla="*/ 89145 h 668492"/>
                <a:gd name="connsiteX0" fmla="*/ 31461 w 1620553"/>
                <a:gd name="connsiteY0" fmla="*/ 89145 h 668492"/>
                <a:gd name="connsiteX1" fmla="*/ 75558 w 1620553"/>
                <a:gd name="connsiteY1" fmla="*/ 141441 h 668492"/>
                <a:gd name="connsiteX2" fmla="*/ 1510371 w 1620553"/>
                <a:gd name="connsiteY2" fmla="*/ 668492 h 668492"/>
                <a:gd name="connsiteX3" fmla="*/ 1587987 w 1620553"/>
                <a:gd name="connsiteY3" fmla="*/ 659439 h 668492"/>
                <a:gd name="connsiteX4" fmla="*/ 1620553 w 1620553"/>
                <a:gd name="connsiteY4" fmla="*/ 577645 h 668492"/>
                <a:gd name="connsiteX5" fmla="*/ 0 w 1620553"/>
                <a:gd name="connsiteY5" fmla="*/ 0 h 668492"/>
                <a:gd name="connsiteX6" fmla="*/ 31461 w 1620553"/>
                <a:gd name="connsiteY6" fmla="*/ 89145 h 668492"/>
                <a:gd name="connsiteX0" fmla="*/ 31461 w 1620553"/>
                <a:gd name="connsiteY0" fmla="*/ 89145 h 668492"/>
                <a:gd name="connsiteX1" fmla="*/ 75558 w 1620553"/>
                <a:gd name="connsiteY1" fmla="*/ 141441 h 668492"/>
                <a:gd name="connsiteX2" fmla="*/ 1510371 w 1620553"/>
                <a:gd name="connsiteY2" fmla="*/ 668492 h 668492"/>
                <a:gd name="connsiteX3" fmla="*/ 1578505 w 1620553"/>
                <a:gd name="connsiteY3" fmla="*/ 653089 h 668492"/>
                <a:gd name="connsiteX4" fmla="*/ 1620553 w 1620553"/>
                <a:gd name="connsiteY4" fmla="*/ 577645 h 668492"/>
                <a:gd name="connsiteX5" fmla="*/ 0 w 1620553"/>
                <a:gd name="connsiteY5" fmla="*/ 0 h 668492"/>
                <a:gd name="connsiteX6" fmla="*/ 31461 w 1620553"/>
                <a:gd name="connsiteY6" fmla="*/ 89145 h 668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0553" h="668492">
                  <a:moveTo>
                    <a:pt x="31461" y="89145"/>
                  </a:moveTo>
                  <a:lnTo>
                    <a:pt x="75558" y="141441"/>
                  </a:lnTo>
                  <a:lnTo>
                    <a:pt x="1510371" y="668492"/>
                  </a:lnTo>
                  <a:lnTo>
                    <a:pt x="1578505" y="653089"/>
                  </a:lnTo>
                  <a:lnTo>
                    <a:pt x="1620553" y="577645"/>
                  </a:lnTo>
                  <a:lnTo>
                    <a:pt x="0" y="0"/>
                  </a:lnTo>
                  <a:lnTo>
                    <a:pt x="31461" y="8914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F0120D4-BBEA-4AC8-ABCB-0A9E639C5580}"/>
              </a:ext>
            </a:extLst>
          </p:cNvPr>
          <p:cNvGrpSpPr/>
          <p:nvPr/>
        </p:nvGrpSpPr>
        <p:grpSpPr>
          <a:xfrm>
            <a:off x="3746796" y="1581764"/>
            <a:ext cx="2441948" cy="1446194"/>
            <a:chOff x="6384827" y="3607641"/>
            <a:chExt cx="1880321" cy="1113582"/>
          </a:xfrm>
        </p:grpSpPr>
        <p:sp>
          <p:nvSpPr>
            <p:cNvPr id="46" name="円: 塗りつぶしなし 45">
              <a:extLst>
                <a:ext uri="{FF2B5EF4-FFF2-40B4-BE49-F238E27FC236}">
                  <a16:creationId xmlns:a16="http://schemas.microsoft.com/office/drawing/2014/main" id="{247BF31C-0FDD-48E4-8E37-DAE6EB7C0E60}"/>
                </a:ext>
              </a:extLst>
            </p:cNvPr>
            <p:cNvSpPr/>
            <p:nvPr/>
          </p:nvSpPr>
          <p:spPr>
            <a:xfrm rot="19800000">
              <a:off x="6384827" y="3607641"/>
              <a:ext cx="384895" cy="890032"/>
            </a:xfrm>
            <a:prstGeom prst="donut">
              <a:avLst>
                <a:gd name="adj" fmla="val 9586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7" name="円: 塗りつぶしなし 46">
              <a:extLst>
                <a:ext uri="{FF2B5EF4-FFF2-40B4-BE49-F238E27FC236}">
                  <a16:creationId xmlns:a16="http://schemas.microsoft.com/office/drawing/2014/main" id="{6FE39347-CC0E-4021-8584-48C07ACF7BE9}"/>
                </a:ext>
              </a:extLst>
            </p:cNvPr>
            <p:cNvSpPr/>
            <p:nvPr/>
          </p:nvSpPr>
          <p:spPr>
            <a:xfrm rot="1800000" flipH="1">
              <a:off x="7880253" y="3607641"/>
              <a:ext cx="384895" cy="890032"/>
            </a:xfrm>
            <a:prstGeom prst="donut">
              <a:avLst>
                <a:gd name="adj" fmla="val 9586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9AF6B643-1348-4C27-98DB-8D3E28E34335}"/>
                </a:ext>
              </a:extLst>
            </p:cNvPr>
            <p:cNvGrpSpPr/>
            <p:nvPr/>
          </p:nvGrpSpPr>
          <p:grpSpPr>
            <a:xfrm>
              <a:off x="6705225" y="3932288"/>
              <a:ext cx="1268924" cy="788935"/>
              <a:chOff x="874853" y="1068346"/>
              <a:chExt cx="896566" cy="538746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FE32F32-5A6B-423B-94C9-B43BC3B2BE0D}"/>
                  </a:ext>
                </a:extLst>
              </p:cNvPr>
              <p:cNvSpPr/>
              <p:nvPr/>
            </p:nvSpPr>
            <p:spPr>
              <a:xfrm>
                <a:off x="874853" y="1068346"/>
                <a:ext cx="896566" cy="532885"/>
              </a:xfrm>
              <a:custGeom>
                <a:avLst/>
                <a:gdLst>
                  <a:gd name="connsiteX0" fmla="*/ 28478 w 895314"/>
                  <a:gd name="connsiteY0" fmla="*/ 0 h 552931"/>
                  <a:gd name="connsiteX1" fmla="*/ 78750 w 895314"/>
                  <a:gd name="connsiteY1" fmla="*/ 12874 h 552931"/>
                  <a:gd name="connsiteX2" fmla="*/ 448514 w 895314"/>
                  <a:gd name="connsiteY2" fmla="*/ 47929 h 552931"/>
                  <a:gd name="connsiteX3" fmla="*/ 818278 w 895314"/>
                  <a:gd name="connsiteY3" fmla="*/ 12874 h 552931"/>
                  <a:gd name="connsiteX4" fmla="*/ 865910 w 895314"/>
                  <a:gd name="connsiteY4" fmla="*/ 676 h 552931"/>
                  <a:gd name="connsiteX5" fmla="*/ 876241 w 895314"/>
                  <a:gd name="connsiteY5" fmla="*/ 7641 h 552931"/>
                  <a:gd name="connsiteX6" fmla="*/ 893386 w 895314"/>
                  <a:gd name="connsiteY6" fmla="*/ 49034 h 552931"/>
                  <a:gd name="connsiteX7" fmla="*/ 893386 w 895314"/>
                  <a:gd name="connsiteY7" fmla="*/ 271066 h 552931"/>
                  <a:gd name="connsiteX8" fmla="*/ 895314 w 895314"/>
                  <a:gd name="connsiteY8" fmla="*/ 282636 h 552931"/>
                  <a:gd name="connsiteX9" fmla="*/ 448514 w 895314"/>
                  <a:gd name="connsiteY9" fmla="*/ 552931 h 552931"/>
                  <a:gd name="connsiteX10" fmla="*/ 10791 w 895314"/>
                  <a:gd name="connsiteY10" fmla="*/ 337110 h 552931"/>
                  <a:gd name="connsiteX11" fmla="*/ 3019 w 895314"/>
                  <a:gd name="connsiteY11" fmla="*/ 290464 h 552931"/>
                  <a:gd name="connsiteX12" fmla="*/ 0 w 895314"/>
                  <a:gd name="connsiteY12" fmla="*/ 283177 h 552931"/>
                  <a:gd name="connsiteX13" fmla="*/ 0 w 895314"/>
                  <a:gd name="connsiteY13" fmla="*/ 49034 h 552931"/>
                  <a:gd name="connsiteX14" fmla="*/ 17145 w 895314"/>
                  <a:gd name="connsiteY14" fmla="*/ 7641 h 552931"/>
                  <a:gd name="connsiteX0" fmla="*/ 17145 w 895314"/>
                  <a:gd name="connsiteY0" fmla="*/ 6965 h 552255"/>
                  <a:gd name="connsiteX1" fmla="*/ 78750 w 895314"/>
                  <a:gd name="connsiteY1" fmla="*/ 12198 h 552255"/>
                  <a:gd name="connsiteX2" fmla="*/ 448514 w 895314"/>
                  <a:gd name="connsiteY2" fmla="*/ 47253 h 552255"/>
                  <a:gd name="connsiteX3" fmla="*/ 818278 w 895314"/>
                  <a:gd name="connsiteY3" fmla="*/ 12198 h 552255"/>
                  <a:gd name="connsiteX4" fmla="*/ 865910 w 895314"/>
                  <a:gd name="connsiteY4" fmla="*/ 0 h 552255"/>
                  <a:gd name="connsiteX5" fmla="*/ 876241 w 895314"/>
                  <a:gd name="connsiteY5" fmla="*/ 6965 h 552255"/>
                  <a:gd name="connsiteX6" fmla="*/ 893386 w 895314"/>
                  <a:gd name="connsiteY6" fmla="*/ 48358 h 552255"/>
                  <a:gd name="connsiteX7" fmla="*/ 893386 w 895314"/>
                  <a:gd name="connsiteY7" fmla="*/ 270390 h 552255"/>
                  <a:gd name="connsiteX8" fmla="*/ 895314 w 895314"/>
                  <a:gd name="connsiteY8" fmla="*/ 281960 h 552255"/>
                  <a:gd name="connsiteX9" fmla="*/ 448514 w 895314"/>
                  <a:gd name="connsiteY9" fmla="*/ 552255 h 552255"/>
                  <a:gd name="connsiteX10" fmla="*/ 10791 w 895314"/>
                  <a:gd name="connsiteY10" fmla="*/ 336434 h 552255"/>
                  <a:gd name="connsiteX11" fmla="*/ 3019 w 895314"/>
                  <a:gd name="connsiteY11" fmla="*/ 289788 h 552255"/>
                  <a:gd name="connsiteX12" fmla="*/ 0 w 895314"/>
                  <a:gd name="connsiteY12" fmla="*/ 282501 h 552255"/>
                  <a:gd name="connsiteX13" fmla="*/ 0 w 895314"/>
                  <a:gd name="connsiteY13" fmla="*/ 48358 h 552255"/>
                  <a:gd name="connsiteX14" fmla="*/ 17145 w 895314"/>
                  <a:gd name="connsiteY14" fmla="*/ 6965 h 552255"/>
                  <a:gd name="connsiteX0" fmla="*/ 17145 w 895314"/>
                  <a:gd name="connsiteY0" fmla="*/ 0 h 545290"/>
                  <a:gd name="connsiteX1" fmla="*/ 78750 w 895314"/>
                  <a:gd name="connsiteY1" fmla="*/ 5233 h 545290"/>
                  <a:gd name="connsiteX2" fmla="*/ 448514 w 895314"/>
                  <a:gd name="connsiteY2" fmla="*/ 40288 h 545290"/>
                  <a:gd name="connsiteX3" fmla="*/ 818278 w 895314"/>
                  <a:gd name="connsiteY3" fmla="*/ 5233 h 545290"/>
                  <a:gd name="connsiteX4" fmla="*/ 876241 w 895314"/>
                  <a:gd name="connsiteY4" fmla="*/ 0 h 545290"/>
                  <a:gd name="connsiteX5" fmla="*/ 893386 w 895314"/>
                  <a:gd name="connsiteY5" fmla="*/ 41393 h 545290"/>
                  <a:gd name="connsiteX6" fmla="*/ 893386 w 895314"/>
                  <a:gd name="connsiteY6" fmla="*/ 263425 h 545290"/>
                  <a:gd name="connsiteX7" fmla="*/ 895314 w 895314"/>
                  <a:gd name="connsiteY7" fmla="*/ 274995 h 545290"/>
                  <a:gd name="connsiteX8" fmla="*/ 448514 w 895314"/>
                  <a:gd name="connsiteY8" fmla="*/ 545290 h 545290"/>
                  <a:gd name="connsiteX9" fmla="*/ 10791 w 895314"/>
                  <a:gd name="connsiteY9" fmla="*/ 329469 h 545290"/>
                  <a:gd name="connsiteX10" fmla="*/ 3019 w 895314"/>
                  <a:gd name="connsiteY10" fmla="*/ 282823 h 545290"/>
                  <a:gd name="connsiteX11" fmla="*/ 0 w 895314"/>
                  <a:gd name="connsiteY11" fmla="*/ 275536 h 545290"/>
                  <a:gd name="connsiteX12" fmla="*/ 0 w 895314"/>
                  <a:gd name="connsiteY12" fmla="*/ 41393 h 545290"/>
                  <a:gd name="connsiteX13" fmla="*/ 17145 w 895314"/>
                  <a:gd name="connsiteY13" fmla="*/ 0 h 545290"/>
                  <a:gd name="connsiteX0" fmla="*/ 18397 w 896566"/>
                  <a:gd name="connsiteY0" fmla="*/ 1719 h 547009"/>
                  <a:gd name="connsiteX1" fmla="*/ 80002 w 896566"/>
                  <a:gd name="connsiteY1" fmla="*/ 6952 h 547009"/>
                  <a:gd name="connsiteX2" fmla="*/ 449766 w 896566"/>
                  <a:gd name="connsiteY2" fmla="*/ 42007 h 547009"/>
                  <a:gd name="connsiteX3" fmla="*/ 819530 w 896566"/>
                  <a:gd name="connsiteY3" fmla="*/ 6952 h 547009"/>
                  <a:gd name="connsiteX4" fmla="*/ 877493 w 896566"/>
                  <a:gd name="connsiteY4" fmla="*/ 1719 h 547009"/>
                  <a:gd name="connsiteX5" fmla="*/ 894638 w 896566"/>
                  <a:gd name="connsiteY5" fmla="*/ 43112 h 547009"/>
                  <a:gd name="connsiteX6" fmla="*/ 894638 w 896566"/>
                  <a:gd name="connsiteY6" fmla="*/ 265144 h 547009"/>
                  <a:gd name="connsiteX7" fmla="*/ 896566 w 896566"/>
                  <a:gd name="connsiteY7" fmla="*/ 276714 h 547009"/>
                  <a:gd name="connsiteX8" fmla="*/ 449766 w 896566"/>
                  <a:gd name="connsiteY8" fmla="*/ 547009 h 547009"/>
                  <a:gd name="connsiteX9" fmla="*/ 12043 w 896566"/>
                  <a:gd name="connsiteY9" fmla="*/ 331188 h 547009"/>
                  <a:gd name="connsiteX10" fmla="*/ 4271 w 896566"/>
                  <a:gd name="connsiteY10" fmla="*/ 284542 h 547009"/>
                  <a:gd name="connsiteX11" fmla="*/ 1252 w 896566"/>
                  <a:gd name="connsiteY11" fmla="*/ 277255 h 547009"/>
                  <a:gd name="connsiteX12" fmla="*/ 1252 w 896566"/>
                  <a:gd name="connsiteY12" fmla="*/ 43112 h 547009"/>
                  <a:gd name="connsiteX13" fmla="*/ 18397 w 896566"/>
                  <a:gd name="connsiteY13" fmla="*/ 1719 h 547009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281519 h 551273"/>
                  <a:gd name="connsiteX12" fmla="*/ 1252 w 896566"/>
                  <a:gd name="connsiteY12" fmla="*/ 47376 h 551273"/>
                  <a:gd name="connsiteX13" fmla="*/ 18397 w 896566"/>
                  <a:gd name="connsiteY13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47376 h 551273"/>
                  <a:gd name="connsiteX12" fmla="*/ 18397 w 896566"/>
                  <a:gd name="connsiteY12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4271 w 896566"/>
                  <a:gd name="connsiteY9" fmla="*/ 288806 h 551273"/>
                  <a:gd name="connsiteX10" fmla="*/ 1252 w 896566"/>
                  <a:gd name="connsiteY10" fmla="*/ 47376 h 551273"/>
                  <a:gd name="connsiteX11" fmla="*/ 18397 w 896566"/>
                  <a:gd name="connsiteY11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14021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6566" h="529842">
                    <a:moveTo>
                      <a:pt x="18397" y="5983"/>
                    </a:moveTo>
                    <a:cubicBezTo>
                      <a:pt x="43694" y="583"/>
                      <a:pt x="59467" y="9472"/>
                      <a:pt x="80002" y="11216"/>
                    </a:cubicBezTo>
                    <a:cubicBezTo>
                      <a:pt x="185554" y="33348"/>
                      <a:pt x="312797" y="46271"/>
                      <a:pt x="449766" y="46271"/>
                    </a:cubicBezTo>
                    <a:cubicBezTo>
                      <a:pt x="586735" y="46271"/>
                      <a:pt x="713979" y="33348"/>
                      <a:pt x="819530" y="11216"/>
                    </a:cubicBezTo>
                    <a:cubicBezTo>
                      <a:pt x="838851" y="9472"/>
                      <a:pt x="852613" y="-9373"/>
                      <a:pt x="877493" y="5983"/>
                    </a:cubicBezTo>
                    <a:cubicBezTo>
                      <a:pt x="902373" y="21339"/>
                      <a:pt x="894638" y="31211"/>
                      <a:pt x="894638" y="47376"/>
                    </a:cubicBezTo>
                    <a:cubicBezTo>
                      <a:pt x="895281" y="125243"/>
                      <a:pt x="895923" y="203111"/>
                      <a:pt x="896566" y="280978"/>
                    </a:cubicBezTo>
                    <a:cubicBezTo>
                      <a:pt x="810842" y="458833"/>
                      <a:pt x="691764" y="529842"/>
                      <a:pt x="445003" y="529842"/>
                    </a:cubicBezTo>
                    <a:cubicBezTo>
                      <a:pt x="229087" y="529842"/>
                      <a:pt x="67994" y="427665"/>
                      <a:pt x="12043" y="314021"/>
                    </a:cubicBezTo>
                    <a:lnTo>
                      <a:pt x="1252" y="47376"/>
                    </a:lnTo>
                    <a:cubicBezTo>
                      <a:pt x="1252" y="31211"/>
                      <a:pt x="-6900" y="11383"/>
                      <a:pt x="18397" y="598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E1A2B23-4D39-4EF4-928B-EA3EF1ED0105}"/>
                  </a:ext>
                </a:extLst>
              </p:cNvPr>
              <p:cNvSpPr/>
              <p:nvPr/>
            </p:nvSpPr>
            <p:spPr>
              <a:xfrm>
                <a:off x="896053" y="1107030"/>
                <a:ext cx="856548" cy="500062"/>
              </a:xfrm>
              <a:custGeom>
                <a:avLst/>
                <a:gdLst>
                  <a:gd name="connsiteX0" fmla="*/ 28478 w 895314"/>
                  <a:gd name="connsiteY0" fmla="*/ 0 h 552931"/>
                  <a:gd name="connsiteX1" fmla="*/ 78750 w 895314"/>
                  <a:gd name="connsiteY1" fmla="*/ 12874 h 552931"/>
                  <a:gd name="connsiteX2" fmla="*/ 448514 w 895314"/>
                  <a:gd name="connsiteY2" fmla="*/ 47929 h 552931"/>
                  <a:gd name="connsiteX3" fmla="*/ 818278 w 895314"/>
                  <a:gd name="connsiteY3" fmla="*/ 12874 h 552931"/>
                  <a:gd name="connsiteX4" fmla="*/ 865910 w 895314"/>
                  <a:gd name="connsiteY4" fmla="*/ 676 h 552931"/>
                  <a:gd name="connsiteX5" fmla="*/ 876241 w 895314"/>
                  <a:gd name="connsiteY5" fmla="*/ 7641 h 552931"/>
                  <a:gd name="connsiteX6" fmla="*/ 893386 w 895314"/>
                  <a:gd name="connsiteY6" fmla="*/ 49034 h 552931"/>
                  <a:gd name="connsiteX7" fmla="*/ 893386 w 895314"/>
                  <a:gd name="connsiteY7" fmla="*/ 271066 h 552931"/>
                  <a:gd name="connsiteX8" fmla="*/ 895314 w 895314"/>
                  <a:gd name="connsiteY8" fmla="*/ 282636 h 552931"/>
                  <a:gd name="connsiteX9" fmla="*/ 448514 w 895314"/>
                  <a:gd name="connsiteY9" fmla="*/ 552931 h 552931"/>
                  <a:gd name="connsiteX10" fmla="*/ 10791 w 895314"/>
                  <a:gd name="connsiteY10" fmla="*/ 337110 h 552931"/>
                  <a:gd name="connsiteX11" fmla="*/ 3019 w 895314"/>
                  <a:gd name="connsiteY11" fmla="*/ 290464 h 552931"/>
                  <a:gd name="connsiteX12" fmla="*/ 0 w 895314"/>
                  <a:gd name="connsiteY12" fmla="*/ 283177 h 552931"/>
                  <a:gd name="connsiteX13" fmla="*/ 0 w 895314"/>
                  <a:gd name="connsiteY13" fmla="*/ 49034 h 552931"/>
                  <a:gd name="connsiteX14" fmla="*/ 17145 w 895314"/>
                  <a:gd name="connsiteY14" fmla="*/ 7641 h 552931"/>
                  <a:gd name="connsiteX0" fmla="*/ 17145 w 895314"/>
                  <a:gd name="connsiteY0" fmla="*/ 6965 h 552255"/>
                  <a:gd name="connsiteX1" fmla="*/ 78750 w 895314"/>
                  <a:gd name="connsiteY1" fmla="*/ 12198 h 552255"/>
                  <a:gd name="connsiteX2" fmla="*/ 448514 w 895314"/>
                  <a:gd name="connsiteY2" fmla="*/ 47253 h 552255"/>
                  <a:gd name="connsiteX3" fmla="*/ 818278 w 895314"/>
                  <a:gd name="connsiteY3" fmla="*/ 12198 h 552255"/>
                  <a:gd name="connsiteX4" fmla="*/ 865910 w 895314"/>
                  <a:gd name="connsiteY4" fmla="*/ 0 h 552255"/>
                  <a:gd name="connsiteX5" fmla="*/ 876241 w 895314"/>
                  <a:gd name="connsiteY5" fmla="*/ 6965 h 552255"/>
                  <a:gd name="connsiteX6" fmla="*/ 893386 w 895314"/>
                  <a:gd name="connsiteY6" fmla="*/ 48358 h 552255"/>
                  <a:gd name="connsiteX7" fmla="*/ 893386 w 895314"/>
                  <a:gd name="connsiteY7" fmla="*/ 270390 h 552255"/>
                  <a:gd name="connsiteX8" fmla="*/ 895314 w 895314"/>
                  <a:gd name="connsiteY8" fmla="*/ 281960 h 552255"/>
                  <a:gd name="connsiteX9" fmla="*/ 448514 w 895314"/>
                  <a:gd name="connsiteY9" fmla="*/ 552255 h 552255"/>
                  <a:gd name="connsiteX10" fmla="*/ 10791 w 895314"/>
                  <a:gd name="connsiteY10" fmla="*/ 336434 h 552255"/>
                  <a:gd name="connsiteX11" fmla="*/ 3019 w 895314"/>
                  <a:gd name="connsiteY11" fmla="*/ 289788 h 552255"/>
                  <a:gd name="connsiteX12" fmla="*/ 0 w 895314"/>
                  <a:gd name="connsiteY12" fmla="*/ 282501 h 552255"/>
                  <a:gd name="connsiteX13" fmla="*/ 0 w 895314"/>
                  <a:gd name="connsiteY13" fmla="*/ 48358 h 552255"/>
                  <a:gd name="connsiteX14" fmla="*/ 17145 w 895314"/>
                  <a:gd name="connsiteY14" fmla="*/ 6965 h 552255"/>
                  <a:gd name="connsiteX0" fmla="*/ 17145 w 895314"/>
                  <a:gd name="connsiteY0" fmla="*/ 0 h 545290"/>
                  <a:gd name="connsiteX1" fmla="*/ 78750 w 895314"/>
                  <a:gd name="connsiteY1" fmla="*/ 5233 h 545290"/>
                  <a:gd name="connsiteX2" fmla="*/ 448514 w 895314"/>
                  <a:gd name="connsiteY2" fmla="*/ 40288 h 545290"/>
                  <a:gd name="connsiteX3" fmla="*/ 818278 w 895314"/>
                  <a:gd name="connsiteY3" fmla="*/ 5233 h 545290"/>
                  <a:gd name="connsiteX4" fmla="*/ 876241 w 895314"/>
                  <a:gd name="connsiteY4" fmla="*/ 0 h 545290"/>
                  <a:gd name="connsiteX5" fmla="*/ 893386 w 895314"/>
                  <a:gd name="connsiteY5" fmla="*/ 41393 h 545290"/>
                  <a:gd name="connsiteX6" fmla="*/ 893386 w 895314"/>
                  <a:gd name="connsiteY6" fmla="*/ 263425 h 545290"/>
                  <a:gd name="connsiteX7" fmla="*/ 895314 w 895314"/>
                  <a:gd name="connsiteY7" fmla="*/ 274995 h 545290"/>
                  <a:gd name="connsiteX8" fmla="*/ 448514 w 895314"/>
                  <a:gd name="connsiteY8" fmla="*/ 545290 h 545290"/>
                  <a:gd name="connsiteX9" fmla="*/ 10791 w 895314"/>
                  <a:gd name="connsiteY9" fmla="*/ 329469 h 545290"/>
                  <a:gd name="connsiteX10" fmla="*/ 3019 w 895314"/>
                  <a:gd name="connsiteY10" fmla="*/ 282823 h 545290"/>
                  <a:gd name="connsiteX11" fmla="*/ 0 w 895314"/>
                  <a:gd name="connsiteY11" fmla="*/ 275536 h 545290"/>
                  <a:gd name="connsiteX12" fmla="*/ 0 w 895314"/>
                  <a:gd name="connsiteY12" fmla="*/ 41393 h 545290"/>
                  <a:gd name="connsiteX13" fmla="*/ 17145 w 895314"/>
                  <a:gd name="connsiteY13" fmla="*/ 0 h 545290"/>
                  <a:gd name="connsiteX0" fmla="*/ 18397 w 896566"/>
                  <a:gd name="connsiteY0" fmla="*/ 1719 h 547009"/>
                  <a:gd name="connsiteX1" fmla="*/ 80002 w 896566"/>
                  <a:gd name="connsiteY1" fmla="*/ 6952 h 547009"/>
                  <a:gd name="connsiteX2" fmla="*/ 449766 w 896566"/>
                  <a:gd name="connsiteY2" fmla="*/ 42007 h 547009"/>
                  <a:gd name="connsiteX3" fmla="*/ 819530 w 896566"/>
                  <a:gd name="connsiteY3" fmla="*/ 6952 h 547009"/>
                  <a:gd name="connsiteX4" fmla="*/ 877493 w 896566"/>
                  <a:gd name="connsiteY4" fmla="*/ 1719 h 547009"/>
                  <a:gd name="connsiteX5" fmla="*/ 894638 w 896566"/>
                  <a:gd name="connsiteY5" fmla="*/ 43112 h 547009"/>
                  <a:gd name="connsiteX6" fmla="*/ 894638 w 896566"/>
                  <a:gd name="connsiteY6" fmla="*/ 265144 h 547009"/>
                  <a:gd name="connsiteX7" fmla="*/ 896566 w 896566"/>
                  <a:gd name="connsiteY7" fmla="*/ 276714 h 547009"/>
                  <a:gd name="connsiteX8" fmla="*/ 449766 w 896566"/>
                  <a:gd name="connsiteY8" fmla="*/ 547009 h 547009"/>
                  <a:gd name="connsiteX9" fmla="*/ 12043 w 896566"/>
                  <a:gd name="connsiteY9" fmla="*/ 331188 h 547009"/>
                  <a:gd name="connsiteX10" fmla="*/ 4271 w 896566"/>
                  <a:gd name="connsiteY10" fmla="*/ 284542 h 547009"/>
                  <a:gd name="connsiteX11" fmla="*/ 1252 w 896566"/>
                  <a:gd name="connsiteY11" fmla="*/ 277255 h 547009"/>
                  <a:gd name="connsiteX12" fmla="*/ 1252 w 896566"/>
                  <a:gd name="connsiteY12" fmla="*/ 43112 h 547009"/>
                  <a:gd name="connsiteX13" fmla="*/ 18397 w 896566"/>
                  <a:gd name="connsiteY13" fmla="*/ 1719 h 547009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281519 h 551273"/>
                  <a:gd name="connsiteX12" fmla="*/ 1252 w 896566"/>
                  <a:gd name="connsiteY12" fmla="*/ 47376 h 551273"/>
                  <a:gd name="connsiteX13" fmla="*/ 18397 w 896566"/>
                  <a:gd name="connsiteY13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4638 w 896566"/>
                  <a:gd name="connsiteY6" fmla="*/ 269408 h 551273"/>
                  <a:gd name="connsiteX7" fmla="*/ 896566 w 896566"/>
                  <a:gd name="connsiteY7" fmla="*/ 280978 h 551273"/>
                  <a:gd name="connsiteX8" fmla="*/ 449766 w 896566"/>
                  <a:gd name="connsiteY8" fmla="*/ 551273 h 551273"/>
                  <a:gd name="connsiteX9" fmla="*/ 12043 w 896566"/>
                  <a:gd name="connsiteY9" fmla="*/ 335452 h 551273"/>
                  <a:gd name="connsiteX10" fmla="*/ 4271 w 896566"/>
                  <a:gd name="connsiteY10" fmla="*/ 288806 h 551273"/>
                  <a:gd name="connsiteX11" fmla="*/ 1252 w 896566"/>
                  <a:gd name="connsiteY11" fmla="*/ 47376 h 551273"/>
                  <a:gd name="connsiteX12" fmla="*/ 18397 w 896566"/>
                  <a:gd name="connsiteY12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4271 w 896566"/>
                  <a:gd name="connsiteY9" fmla="*/ 288806 h 551273"/>
                  <a:gd name="connsiteX10" fmla="*/ 1252 w 896566"/>
                  <a:gd name="connsiteY10" fmla="*/ 47376 h 551273"/>
                  <a:gd name="connsiteX11" fmla="*/ 18397 w 896566"/>
                  <a:gd name="connsiteY11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35452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51273"/>
                  <a:gd name="connsiteX1" fmla="*/ 80002 w 896566"/>
                  <a:gd name="connsiteY1" fmla="*/ 11216 h 551273"/>
                  <a:gd name="connsiteX2" fmla="*/ 449766 w 896566"/>
                  <a:gd name="connsiteY2" fmla="*/ 46271 h 551273"/>
                  <a:gd name="connsiteX3" fmla="*/ 819530 w 896566"/>
                  <a:gd name="connsiteY3" fmla="*/ 11216 h 551273"/>
                  <a:gd name="connsiteX4" fmla="*/ 877493 w 896566"/>
                  <a:gd name="connsiteY4" fmla="*/ 5983 h 551273"/>
                  <a:gd name="connsiteX5" fmla="*/ 894638 w 896566"/>
                  <a:gd name="connsiteY5" fmla="*/ 47376 h 551273"/>
                  <a:gd name="connsiteX6" fmla="*/ 896566 w 896566"/>
                  <a:gd name="connsiteY6" fmla="*/ 280978 h 551273"/>
                  <a:gd name="connsiteX7" fmla="*/ 449766 w 896566"/>
                  <a:gd name="connsiteY7" fmla="*/ 551273 h 551273"/>
                  <a:gd name="connsiteX8" fmla="*/ 12043 w 896566"/>
                  <a:gd name="connsiteY8" fmla="*/ 314021 h 551273"/>
                  <a:gd name="connsiteX9" fmla="*/ 1252 w 896566"/>
                  <a:gd name="connsiteY9" fmla="*/ 47376 h 551273"/>
                  <a:gd name="connsiteX10" fmla="*/ 18397 w 896566"/>
                  <a:gd name="connsiteY10" fmla="*/ 5983 h 551273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12043 w 896566"/>
                  <a:gd name="connsiteY8" fmla="*/ 314021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6566"/>
                  <a:gd name="connsiteY0" fmla="*/ 5983 h 529842"/>
                  <a:gd name="connsiteX1" fmla="*/ 80002 w 896566"/>
                  <a:gd name="connsiteY1" fmla="*/ 11216 h 529842"/>
                  <a:gd name="connsiteX2" fmla="*/ 449766 w 896566"/>
                  <a:gd name="connsiteY2" fmla="*/ 46271 h 529842"/>
                  <a:gd name="connsiteX3" fmla="*/ 819530 w 896566"/>
                  <a:gd name="connsiteY3" fmla="*/ 11216 h 529842"/>
                  <a:gd name="connsiteX4" fmla="*/ 877493 w 896566"/>
                  <a:gd name="connsiteY4" fmla="*/ 5983 h 529842"/>
                  <a:gd name="connsiteX5" fmla="*/ 894638 w 896566"/>
                  <a:gd name="connsiteY5" fmla="*/ 47376 h 529842"/>
                  <a:gd name="connsiteX6" fmla="*/ 896566 w 896566"/>
                  <a:gd name="connsiteY6" fmla="*/ 280978 h 529842"/>
                  <a:gd name="connsiteX7" fmla="*/ 445003 w 896566"/>
                  <a:gd name="connsiteY7" fmla="*/ 529842 h 529842"/>
                  <a:gd name="connsiteX8" fmla="*/ 9542 w 896566"/>
                  <a:gd name="connsiteY8" fmla="*/ 326636 h 529842"/>
                  <a:gd name="connsiteX9" fmla="*/ 1252 w 896566"/>
                  <a:gd name="connsiteY9" fmla="*/ 47376 h 529842"/>
                  <a:gd name="connsiteX10" fmla="*/ 18397 w 896566"/>
                  <a:gd name="connsiteY10" fmla="*/ 5983 h 529842"/>
                  <a:gd name="connsiteX0" fmla="*/ 18397 w 899066"/>
                  <a:gd name="connsiteY0" fmla="*/ 5983 h 529842"/>
                  <a:gd name="connsiteX1" fmla="*/ 80002 w 899066"/>
                  <a:gd name="connsiteY1" fmla="*/ 11216 h 529842"/>
                  <a:gd name="connsiteX2" fmla="*/ 449766 w 899066"/>
                  <a:gd name="connsiteY2" fmla="*/ 46271 h 529842"/>
                  <a:gd name="connsiteX3" fmla="*/ 819530 w 899066"/>
                  <a:gd name="connsiteY3" fmla="*/ 11216 h 529842"/>
                  <a:gd name="connsiteX4" fmla="*/ 877493 w 899066"/>
                  <a:gd name="connsiteY4" fmla="*/ 5983 h 529842"/>
                  <a:gd name="connsiteX5" fmla="*/ 894638 w 899066"/>
                  <a:gd name="connsiteY5" fmla="*/ 47376 h 529842"/>
                  <a:gd name="connsiteX6" fmla="*/ 899066 w 899066"/>
                  <a:gd name="connsiteY6" fmla="*/ 293594 h 529842"/>
                  <a:gd name="connsiteX7" fmla="*/ 445003 w 899066"/>
                  <a:gd name="connsiteY7" fmla="*/ 529842 h 529842"/>
                  <a:gd name="connsiteX8" fmla="*/ 9542 w 899066"/>
                  <a:gd name="connsiteY8" fmla="*/ 326636 h 529842"/>
                  <a:gd name="connsiteX9" fmla="*/ 1252 w 899066"/>
                  <a:gd name="connsiteY9" fmla="*/ 47376 h 529842"/>
                  <a:gd name="connsiteX10" fmla="*/ 18397 w 899066"/>
                  <a:gd name="connsiteY10" fmla="*/ 5983 h 529842"/>
                  <a:gd name="connsiteX0" fmla="*/ 18397 w 899066"/>
                  <a:gd name="connsiteY0" fmla="*/ 5983 h 529842"/>
                  <a:gd name="connsiteX1" fmla="*/ 80002 w 899066"/>
                  <a:gd name="connsiteY1" fmla="*/ 11216 h 529842"/>
                  <a:gd name="connsiteX2" fmla="*/ 449766 w 899066"/>
                  <a:gd name="connsiteY2" fmla="*/ 46271 h 529842"/>
                  <a:gd name="connsiteX3" fmla="*/ 819530 w 899066"/>
                  <a:gd name="connsiteY3" fmla="*/ 11216 h 529842"/>
                  <a:gd name="connsiteX4" fmla="*/ 877493 w 899066"/>
                  <a:gd name="connsiteY4" fmla="*/ 5983 h 529842"/>
                  <a:gd name="connsiteX5" fmla="*/ 894638 w 899066"/>
                  <a:gd name="connsiteY5" fmla="*/ 47376 h 529842"/>
                  <a:gd name="connsiteX6" fmla="*/ 899066 w 899066"/>
                  <a:gd name="connsiteY6" fmla="*/ 293594 h 529842"/>
                  <a:gd name="connsiteX7" fmla="*/ 445003 w 899066"/>
                  <a:gd name="connsiteY7" fmla="*/ 529842 h 529842"/>
                  <a:gd name="connsiteX8" fmla="*/ 9542 w 899066"/>
                  <a:gd name="connsiteY8" fmla="*/ 326636 h 529842"/>
                  <a:gd name="connsiteX9" fmla="*/ 1252 w 899066"/>
                  <a:gd name="connsiteY9" fmla="*/ 47376 h 529842"/>
                  <a:gd name="connsiteX10" fmla="*/ 18397 w 899066"/>
                  <a:gd name="connsiteY10" fmla="*/ 5983 h 529842"/>
                  <a:gd name="connsiteX0" fmla="*/ 18397 w 899066"/>
                  <a:gd name="connsiteY0" fmla="*/ 5983 h 529842"/>
                  <a:gd name="connsiteX1" fmla="*/ 80002 w 899066"/>
                  <a:gd name="connsiteY1" fmla="*/ 11216 h 529842"/>
                  <a:gd name="connsiteX2" fmla="*/ 449766 w 899066"/>
                  <a:gd name="connsiteY2" fmla="*/ 46271 h 529842"/>
                  <a:gd name="connsiteX3" fmla="*/ 819530 w 899066"/>
                  <a:gd name="connsiteY3" fmla="*/ 11216 h 529842"/>
                  <a:gd name="connsiteX4" fmla="*/ 877493 w 899066"/>
                  <a:gd name="connsiteY4" fmla="*/ 5983 h 529842"/>
                  <a:gd name="connsiteX5" fmla="*/ 894638 w 899066"/>
                  <a:gd name="connsiteY5" fmla="*/ 47376 h 529842"/>
                  <a:gd name="connsiteX6" fmla="*/ 899066 w 899066"/>
                  <a:gd name="connsiteY6" fmla="*/ 293594 h 529842"/>
                  <a:gd name="connsiteX7" fmla="*/ 445003 w 899066"/>
                  <a:gd name="connsiteY7" fmla="*/ 529842 h 529842"/>
                  <a:gd name="connsiteX8" fmla="*/ 9542 w 899066"/>
                  <a:gd name="connsiteY8" fmla="*/ 326636 h 529842"/>
                  <a:gd name="connsiteX9" fmla="*/ 1252 w 899066"/>
                  <a:gd name="connsiteY9" fmla="*/ 47376 h 529842"/>
                  <a:gd name="connsiteX10" fmla="*/ 18397 w 899066"/>
                  <a:gd name="connsiteY10" fmla="*/ 5983 h 529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9066" h="529842">
                    <a:moveTo>
                      <a:pt x="18397" y="5983"/>
                    </a:moveTo>
                    <a:cubicBezTo>
                      <a:pt x="43694" y="583"/>
                      <a:pt x="59467" y="9472"/>
                      <a:pt x="80002" y="11216"/>
                    </a:cubicBezTo>
                    <a:cubicBezTo>
                      <a:pt x="185554" y="33348"/>
                      <a:pt x="312797" y="46271"/>
                      <a:pt x="449766" y="46271"/>
                    </a:cubicBezTo>
                    <a:cubicBezTo>
                      <a:pt x="586735" y="46271"/>
                      <a:pt x="713979" y="33348"/>
                      <a:pt x="819530" y="11216"/>
                    </a:cubicBezTo>
                    <a:cubicBezTo>
                      <a:pt x="838851" y="9472"/>
                      <a:pt x="852613" y="-9373"/>
                      <a:pt x="877493" y="5983"/>
                    </a:cubicBezTo>
                    <a:cubicBezTo>
                      <a:pt x="902373" y="21339"/>
                      <a:pt x="894638" y="31211"/>
                      <a:pt x="894638" y="47376"/>
                    </a:cubicBezTo>
                    <a:cubicBezTo>
                      <a:pt x="895281" y="125243"/>
                      <a:pt x="898423" y="215727"/>
                      <a:pt x="899066" y="293594"/>
                    </a:cubicBezTo>
                    <a:cubicBezTo>
                      <a:pt x="798346" y="471449"/>
                      <a:pt x="691764" y="529842"/>
                      <a:pt x="445003" y="529842"/>
                    </a:cubicBezTo>
                    <a:cubicBezTo>
                      <a:pt x="229087" y="529842"/>
                      <a:pt x="80489" y="442804"/>
                      <a:pt x="9542" y="326636"/>
                    </a:cubicBezTo>
                    <a:lnTo>
                      <a:pt x="1252" y="47376"/>
                    </a:lnTo>
                    <a:cubicBezTo>
                      <a:pt x="1252" y="31211"/>
                      <a:pt x="-6900" y="11383"/>
                      <a:pt x="18397" y="5983"/>
                    </a:cubicBezTo>
                    <a:close/>
                  </a:path>
                </a:pathLst>
              </a:custGeom>
              <a:gradFill flip="none" rotWithShape="1">
                <a:gsLst>
                  <a:gs pos="52000">
                    <a:srgbClr val="5B9BD5">
                      <a:lumMod val="5000"/>
                      <a:lumOff val="95000"/>
                    </a:srgbClr>
                  </a:gs>
                  <a:gs pos="54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0BE8527-D0F9-40F9-BC28-AFD53A035EFE}"/>
                  </a:ext>
                </a:extLst>
              </p:cNvPr>
              <p:cNvSpPr/>
              <p:nvPr/>
            </p:nvSpPr>
            <p:spPr>
              <a:xfrm>
                <a:off x="985606" y="1181312"/>
                <a:ext cx="663304" cy="51346"/>
              </a:xfrm>
              <a:custGeom>
                <a:avLst/>
                <a:gdLst>
                  <a:gd name="connsiteX0" fmla="*/ 0 w 663304"/>
                  <a:gd name="connsiteY0" fmla="*/ 0 h 73384"/>
                  <a:gd name="connsiteX1" fmla="*/ 136954 w 663304"/>
                  <a:gd name="connsiteY1" fmla="*/ 29759 h 73384"/>
                  <a:gd name="connsiteX2" fmla="*/ 331652 w 663304"/>
                  <a:gd name="connsiteY2" fmla="*/ 42428 h 73384"/>
                  <a:gd name="connsiteX3" fmla="*/ 526350 w 663304"/>
                  <a:gd name="connsiteY3" fmla="*/ 29759 h 73384"/>
                  <a:gd name="connsiteX4" fmla="*/ 663304 w 663304"/>
                  <a:gd name="connsiteY4" fmla="*/ 0 h 73384"/>
                  <a:gd name="connsiteX5" fmla="*/ 618854 w 663304"/>
                  <a:gd name="connsiteY5" fmla="*/ 26167 h 73384"/>
                  <a:gd name="connsiteX6" fmla="*/ 331652 w 663304"/>
                  <a:gd name="connsiteY6" fmla="*/ 73384 h 73384"/>
                  <a:gd name="connsiteX7" fmla="*/ 44450 w 663304"/>
                  <a:gd name="connsiteY7" fmla="*/ 26167 h 73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3304" h="73384">
                    <a:moveTo>
                      <a:pt x="0" y="0"/>
                    </a:moveTo>
                    <a:lnTo>
                      <a:pt x="136954" y="29759"/>
                    </a:lnTo>
                    <a:cubicBezTo>
                      <a:pt x="196797" y="37917"/>
                      <a:pt x="262590" y="42428"/>
                      <a:pt x="331652" y="42428"/>
                    </a:cubicBezTo>
                    <a:cubicBezTo>
                      <a:pt x="400714" y="42428"/>
                      <a:pt x="466507" y="37917"/>
                      <a:pt x="526350" y="29759"/>
                    </a:cubicBezTo>
                    <a:lnTo>
                      <a:pt x="663304" y="0"/>
                    </a:lnTo>
                    <a:lnTo>
                      <a:pt x="618854" y="26167"/>
                    </a:lnTo>
                    <a:cubicBezTo>
                      <a:pt x="545353" y="55340"/>
                      <a:pt x="443812" y="73384"/>
                      <a:pt x="331652" y="73384"/>
                    </a:cubicBezTo>
                    <a:cubicBezTo>
                      <a:pt x="219493" y="73384"/>
                      <a:pt x="117951" y="55340"/>
                      <a:pt x="44450" y="26167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ED800994-919C-4327-902F-FE52211C84BF}"/>
                  </a:ext>
                </a:extLst>
              </p:cNvPr>
              <p:cNvSpPr/>
              <p:nvPr/>
            </p:nvSpPr>
            <p:spPr>
              <a:xfrm>
                <a:off x="985606" y="1331867"/>
                <a:ext cx="663304" cy="45720"/>
              </a:xfrm>
              <a:custGeom>
                <a:avLst/>
                <a:gdLst>
                  <a:gd name="connsiteX0" fmla="*/ 0 w 663304"/>
                  <a:gd name="connsiteY0" fmla="*/ 0 h 73384"/>
                  <a:gd name="connsiteX1" fmla="*/ 136954 w 663304"/>
                  <a:gd name="connsiteY1" fmla="*/ 29759 h 73384"/>
                  <a:gd name="connsiteX2" fmla="*/ 331652 w 663304"/>
                  <a:gd name="connsiteY2" fmla="*/ 42428 h 73384"/>
                  <a:gd name="connsiteX3" fmla="*/ 526350 w 663304"/>
                  <a:gd name="connsiteY3" fmla="*/ 29759 h 73384"/>
                  <a:gd name="connsiteX4" fmla="*/ 663304 w 663304"/>
                  <a:gd name="connsiteY4" fmla="*/ 0 h 73384"/>
                  <a:gd name="connsiteX5" fmla="*/ 618854 w 663304"/>
                  <a:gd name="connsiteY5" fmla="*/ 26167 h 73384"/>
                  <a:gd name="connsiteX6" fmla="*/ 331652 w 663304"/>
                  <a:gd name="connsiteY6" fmla="*/ 73384 h 73384"/>
                  <a:gd name="connsiteX7" fmla="*/ 44450 w 663304"/>
                  <a:gd name="connsiteY7" fmla="*/ 26167 h 73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3304" h="73384">
                    <a:moveTo>
                      <a:pt x="0" y="0"/>
                    </a:moveTo>
                    <a:lnTo>
                      <a:pt x="136954" y="29759"/>
                    </a:lnTo>
                    <a:cubicBezTo>
                      <a:pt x="196797" y="37917"/>
                      <a:pt x="262590" y="42428"/>
                      <a:pt x="331652" y="42428"/>
                    </a:cubicBezTo>
                    <a:cubicBezTo>
                      <a:pt x="400714" y="42428"/>
                      <a:pt x="466507" y="37917"/>
                      <a:pt x="526350" y="29759"/>
                    </a:cubicBezTo>
                    <a:lnTo>
                      <a:pt x="663304" y="0"/>
                    </a:lnTo>
                    <a:lnTo>
                      <a:pt x="618854" y="26167"/>
                    </a:lnTo>
                    <a:cubicBezTo>
                      <a:pt x="545353" y="55340"/>
                      <a:pt x="443812" y="73384"/>
                      <a:pt x="331652" y="73384"/>
                    </a:cubicBezTo>
                    <a:cubicBezTo>
                      <a:pt x="219493" y="73384"/>
                      <a:pt x="117951" y="55340"/>
                      <a:pt x="44450" y="26167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6863C8A-F960-4235-8F43-EC0C7397F4AD}"/>
                  </a:ext>
                </a:extLst>
              </p:cNvPr>
              <p:cNvSpPr/>
              <p:nvPr/>
            </p:nvSpPr>
            <p:spPr>
              <a:xfrm>
                <a:off x="985606" y="1417055"/>
                <a:ext cx="663304" cy="111327"/>
              </a:xfrm>
              <a:custGeom>
                <a:avLst/>
                <a:gdLst>
                  <a:gd name="connsiteX0" fmla="*/ 0 w 663304"/>
                  <a:gd name="connsiteY0" fmla="*/ 0 h 111327"/>
                  <a:gd name="connsiteX1" fmla="*/ 2305 w 663304"/>
                  <a:gd name="connsiteY1" fmla="*/ 760 h 111327"/>
                  <a:gd name="connsiteX2" fmla="*/ 20644 w 663304"/>
                  <a:gd name="connsiteY2" fmla="*/ 15885 h 111327"/>
                  <a:gd name="connsiteX3" fmla="*/ 331652 w 663304"/>
                  <a:gd name="connsiteY3" fmla="*/ 87515 h 111327"/>
                  <a:gd name="connsiteX4" fmla="*/ 642660 w 663304"/>
                  <a:gd name="connsiteY4" fmla="*/ 15885 h 111327"/>
                  <a:gd name="connsiteX5" fmla="*/ 661000 w 663304"/>
                  <a:gd name="connsiteY5" fmla="*/ 760 h 111327"/>
                  <a:gd name="connsiteX6" fmla="*/ 663304 w 663304"/>
                  <a:gd name="connsiteY6" fmla="*/ 0 h 111327"/>
                  <a:gd name="connsiteX7" fmla="*/ 618854 w 663304"/>
                  <a:gd name="connsiteY7" fmla="*/ 39697 h 111327"/>
                  <a:gd name="connsiteX8" fmla="*/ 331652 w 663304"/>
                  <a:gd name="connsiteY8" fmla="*/ 111327 h 111327"/>
                  <a:gd name="connsiteX9" fmla="*/ 44450 w 663304"/>
                  <a:gd name="connsiteY9" fmla="*/ 39697 h 11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3304" h="111327">
                    <a:moveTo>
                      <a:pt x="0" y="0"/>
                    </a:moveTo>
                    <a:lnTo>
                      <a:pt x="2305" y="760"/>
                    </a:lnTo>
                    <a:lnTo>
                      <a:pt x="20644" y="15885"/>
                    </a:lnTo>
                    <a:cubicBezTo>
                      <a:pt x="100238" y="60141"/>
                      <a:pt x="210196" y="87515"/>
                      <a:pt x="331652" y="87515"/>
                    </a:cubicBezTo>
                    <a:cubicBezTo>
                      <a:pt x="453109" y="87515"/>
                      <a:pt x="563066" y="60141"/>
                      <a:pt x="642660" y="15885"/>
                    </a:cubicBezTo>
                    <a:lnTo>
                      <a:pt x="661000" y="760"/>
                    </a:lnTo>
                    <a:lnTo>
                      <a:pt x="663304" y="0"/>
                    </a:lnTo>
                    <a:lnTo>
                      <a:pt x="618854" y="39697"/>
                    </a:lnTo>
                    <a:cubicBezTo>
                      <a:pt x="545353" y="83953"/>
                      <a:pt x="443812" y="111327"/>
                      <a:pt x="331652" y="111327"/>
                    </a:cubicBezTo>
                    <a:cubicBezTo>
                      <a:pt x="219493" y="111327"/>
                      <a:pt x="117951" y="83953"/>
                      <a:pt x="44450" y="39697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6313C3-C4C8-43F4-8149-F925048DD37B}"/>
              </a:ext>
            </a:extLst>
          </p:cNvPr>
          <p:cNvGrpSpPr/>
          <p:nvPr/>
        </p:nvGrpSpPr>
        <p:grpSpPr>
          <a:xfrm>
            <a:off x="725585" y="1692974"/>
            <a:ext cx="2657213" cy="909355"/>
            <a:chOff x="2785292" y="4438650"/>
            <a:chExt cx="3636635" cy="1244534"/>
          </a:xfrm>
        </p:grpSpPr>
        <p:sp>
          <p:nvSpPr>
            <p:cNvPr id="55" name="円: 塗りつぶしなし 54">
              <a:extLst>
                <a:ext uri="{FF2B5EF4-FFF2-40B4-BE49-F238E27FC236}">
                  <a16:creationId xmlns:a16="http://schemas.microsoft.com/office/drawing/2014/main" id="{8B2F9DE5-66E2-40C5-B22E-E1CC9A74E848}"/>
                </a:ext>
              </a:extLst>
            </p:cNvPr>
            <p:cNvSpPr/>
            <p:nvPr/>
          </p:nvSpPr>
          <p:spPr>
            <a:xfrm rot="19800000" flipH="1">
              <a:off x="5095415" y="4489383"/>
              <a:ext cx="1326512" cy="953894"/>
            </a:xfrm>
            <a:prstGeom prst="donut">
              <a:avLst>
                <a:gd name="adj" fmla="val 5731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6" name="円: 塗りつぶしなし 55">
              <a:extLst>
                <a:ext uri="{FF2B5EF4-FFF2-40B4-BE49-F238E27FC236}">
                  <a16:creationId xmlns:a16="http://schemas.microsoft.com/office/drawing/2014/main" id="{DEFFA8B5-6530-4376-99DB-41C30BA280A3}"/>
                </a:ext>
              </a:extLst>
            </p:cNvPr>
            <p:cNvSpPr/>
            <p:nvPr/>
          </p:nvSpPr>
          <p:spPr>
            <a:xfrm rot="1800000">
              <a:off x="2785292" y="4489382"/>
              <a:ext cx="1326512" cy="953894"/>
            </a:xfrm>
            <a:prstGeom prst="donut">
              <a:avLst>
                <a:gd name="adj" fmla="val 5731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3848A7BB-0CC1-46FE-A9BC-510194B0D253}"/>
                </a:ext>
              </a:extLst>
            </p:cNvPr>
            <p:cNvSpPr/>
            <p:nvPr/>
          </p:nvSpPr>
          <p:spPr>
            <a:xfrm>
              <a:off x="3717899" y="4604207"/>
              <a:ext cx="1762125" cy="913130"/>
            </a:xfrm>
            <a:prstGeom prst="roundRect">
              <a:avLst>
                <a:gd name="adj" fmla="val 671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0E3B80E-F3AE-4F92-8BA7-AEA23D66E3A4}"/>
                </a:ext>
              </a:extLst>
            </p:cNvPr>
            <p:cNvSpPr/>
            <p:nvPr/>
          </p:nvSpPr>
          <p:spPr>
            <a:xfrm>
              <a:off x="3825823" y="4438650"/>
              <a:ext cx="1546278" cy="1244534"/>
            </a:xfrm>
            <a:custGeom>
              <a:avLst/>
              <a:gdLst>
                <a:gd name="connsiteX0" fmla="*/ 773138 w 1546278"/>
                <a:gd name="connsiteY0" fmla="*/ 0 h 1434742"/>
                <a:gd name="connsiteX1" fmla="*/ 958572 w 1546278"/>
                <a:gd name="connsiteY1" fmla="*/ 180976 h 1434742"/>
                <a:gd name="connsiteX2" fmla="*/ 1502798 w 1546278"/>
                <a:gd name="connsiteY2" fmla="*/ 180976 h 1434742"/>
                <a:gd name="connsiteX3" fmla="*/ 1546278 w 1546278"/>
                <a:gd name="connsiteY3" fmla="*/ 224456 h 1434742"/>
                <a:gd name="connsiteX4" fmla="*/ 1546278 w 1546278"/>
                <a:gd name="connsiteY4" fmla="*/ 1210288 h 1434742"/>
                <a:gd name="connsiteX5" fmla="*/ 1502798 w 1546278"/>
                <a:gd name="connsiteY5" fmla="*/ 1253768 h 1434742"/>
                <a:gd name="connsiteX6" fmla="*/ 958569 w 1546278"/>
                <a:gd name="connsiteY6" fmla="*/ 1253768 h 1434742"/>
                <a:gd name="connsiteX7" fmla="*/ 773138 w 1546278"/>
                <a:gd name="connsiteY7" fmla="*/ 1434742 h 1434742"/>
                <a:gd name="connsiteX8" fmla="*/ 587707 w 1546278"/>
                <a:gd name="connsiteY8" fmla="*/ 1253768 h 1434742"/>
                <a:gd name="connsiteX9" fmla="*/ 43480 w 1546278"/>
                <a:gd name="connsiteY9" fmla="*/ 1253768 h 1434742"/>
                <a:gd name="connsiteX10" fmla="*/ 0 w 1546278"/>
                <a:gd name="connsiteY10" fmla="*/ 1210288 h 1434742"/>
                <a:gd name="connsiteX11" fmla="*/ 0 w 1546278"/>
                <a:gd name="connsiteY11" fmla="*/ 224456 h 1434742"/>
                <a:gd name="connsiteX12" fmla="*/ 43480 w 1546278"/>
                <a:gd name="connsiteY12" fmla="*/ 180976 h 1434742"/>
                <a:gd name="connsiteX13" fmla="*/ 587705 w 1546278"/>
                <a:gd name="connsiteY13" fmla="*/ 180976 h 1434742"/>
                <a:gd name="connsiteX0" fmla="*/ 773138 w 1546278"/>
                <a:gd name="connsiteY0" fmla="*/ 0 h 1434742"/>
                <a:gd name="connsiteX1" fmla="*/ 958572 w 1546278"/>
                <a:gd name="connsiteY1" fmla="*/ 180976 h 1434742"/>
                <a:gd name="connsiteX2" fmla="*/ 1502798 w 1546278"/>
                <a:gd name="connsiteY2" fmla="*/ 180976 h 1434742"/>
                <a:gd name="connsiteX3" fmla="*/ 1546278 w 1546278"/>
                <a:gd name="connsiteY3" fmla="*/ 224456 h 1434742"/>
                <a:gd name="connsiteX4" fmla="*/ 1546278 w 1546278"/>
                <a:gd name="connsiteY4" fmla="*/ 1210288 h 1434742"/>
                <a:gd name="connsiteX5" fmla="*/ 1502798 w 1546278"/>
                <a:gd name="connsiteY5" fmla="*/ 1253768 h 1434742"/>
                <a:gd name="connsiteX6" fmla="*/ 958569 w 1546278"/>
                <a:gd name="connsiteY6" fmla="*/ 1253768 h 1434742"/>
                <a:gd name="connsiteX7" fmla="*/ 773138 w 1546278"/>
                <a:gd name="connsiteY7" fmla="*/ 1434742 h 1434742"/>
                <a:gd name="connsiteX8" fmla="*/ 587707 w 1546278"/>
                <a:gd name="connsiteY8" fmla="*/ 1253768 h 1434742"/>
                <a:gd name="connsiteX9" fmla="*/ 43480 w 1546278"/>
                <a:gd name="connsiteY9" fmla="*/ 1253768 h 1434742"/>
                <a:gd name="connsiteX10" fmla="*/ 0 w 1546278"/>
                <a:gd name="connsiteY10" fmla="*/ 1210288 h 1434742"/>
                <a:gd name="connsiteX11" fmla="*/ 0 w 1546278"/>
                <a:gd name="connsiteY11" fmla="*/ 224456 h 1434742"/>
                <a:gd name="connsiteX12" fmla="*/ 43480 w 1546278"/>
                <a:gd name="connsiteY12" fmla="*/ 180976 h 1434742"/>
                <a:gd name="connsiteX13" fmla="*/ 773138 w 1546278"/>
                <a:gd name="connsiteY13" fmla="*/ 0 h 1434742"/>
                <a:gd name="connsiteX0" fmla="*/ 773138 w 1546278"/>
                <a:gd name="connsiteY0" fmla="*/ 0 h 1434742"/>
                <a:gd name="connsiteX1" fmla="*/ 1502798 w 1546278"/>
                <a:gd name="connsiteY1" fmla="*/ 180976 h 1434742"/>
                <a:gd name="connsiteX2" fmla="*/ 1546278 w 1546278"/>
                <a:gd name="connsiteY2" fmla="*/ 224456 h 1434742"/>
                <a:gd name="connsiteX3" fmla="*/ 1546278 w 1546278"/>
                <a:gd name="connsiteY3" fmla="*/ 1210288 h 1434742"/>
                <a:gd name="connsiteX4" fmla="*/ 1502798 w 1546278"/>
                <a:gd name="connsiteY4" fmla="*/ 1253768 h 1434742"/>
                <a:gd name="connsiteX5" fmla="*/ 958569 w 1546278"/>
                <a:gd name="connsiteY5" fmla="*/ 1253768 h 1434742"/>
                <a:gd name="connsiteX6" fmla="*/ 773138 w 1546278"/>
                <a:gd name="connsiteY6" fmla="*/ 1434742 h 1434742"/>
                <a:gd name="connsiteX7" fmla="*/ 587707 w 1546278"/>
                <a:gd name="connsiteY7" fmla="*/ 1253768 h 1434742"/>
                <a:gd name="connsiteX8" fmla="*/ 43480 w 1546278"/>
                <a:gd name="connsiteY8" fmla="*/ 1253768 h 1434742"/>
                <a:gd name="connsiteX9" fmla="*/ 0 w 1546278"/>
                <a:gd name="connsiteY9" fmla="*/ 1210288 h 1434742"/>
                <a:gd name="connsiteX10" fmla="*/ 0 w 1546278"/>
                <a:gd name="connsiteY10" fmla="*/ 224456 h 1434742"/>
                <a:gd name="connsiteX11" fmla="*/ 43480 w 1546278"/>
                <a:gd name="connsiteY11" fmla="*/ 180976 h 1434742"/>
                <a:gd name="connsiteX12" fmla="*/ 773138 w 1546278"/>
                <a:gd name="connsiteY12" fmla="*/ 0 h 1434742"/>
                <a:gd name="connsiteX0" fmla="*/ 773138 w 1546278"/>
                <a:gd name="connsiteY0" fmla="*/ 0 h 1434742"/>
                <a:gd name="connsiteX1" fmla="*/ 1502798 w 1546278"/>
                <a:gd name="connsiteY1" fmla="*/ 180976 h 1434742"/>
                <a:gd name="connsiteX2" fmla="*/ 1546278 w 1546278"/>
                <a:gd name="connsiteY2" fmla="*/ 224456 h 1434742"/>
                <a:gd name="connsiteX3" fmla="*/ 1546278 w 1546278"/>
                <a:gd name="connsiteY3" fmla="*/ 1210288 h 1434742"/>
                <a:gd name="connsiteX4" fmla="*/ 1502798 w 1546278"/>
                <a:gd name="connsiteY4" fmla="*/ 1253768 h 1434742"/>
                <a:gd name="connsiteX5" fmla="*/ 958569 w 1546278"/>
                <a:gd name="connsiteY5" fmla="*/ 1253768 h 1434742"/>
                <a:gd name="connsiteX6" fmla="*/ 773138 w 1546278"/>
                <a:gd name="connsiteY6" fmla="*/ 1434742 h 1434742"/>
                <a:gd name="connsiteX7" fmla="*/ 43480 w 1546278"/>
                <a:gd name="connsiteY7" fmla="*/ 1253768 h 1434742"/>
                <a:gd name="connsiteX8" fmla="*/ 0 w 1546278"/>
                <a:gd name="connsiteY8" fmla="*/ 1210288 h 1434742"/>
                <a:gd name="connsiteX9" fmla="*/ 0 w 1546278"/>
                <a:gd name="connsiteY9" fmla="*/ 224456 h 1434742"/>
                <a:gd name="connsiteX10" fmla="*/ 43480 w 1546278"/>
                <a:gd name="connsiteY10" fmla="*/ 180976 h 1434742"/>
                <a:gd name="connsiteX11" fmla="*/ 773138 w 1546278"/>
                <a:gd name="connsiteY11" fmla="*/ 0 h 1434742"/>
                <a:gd name="connsiteX0" fmla="*/ 773138 w 1546278"/>
                <a:gd name="connsiteY0" fmla="*/ 0 h 1434742"/>
                <a:gd name="connsiteX1" fmla="*/ 1502798 w 1546278"/>
                <a:gd name="connsiteY1" fmla="*/ 180976 h 1434742"/>
                <a:gd name="connsiteX2" fmla="*/ 1546278 w 1546278"/>
                <a:gd name="connsiteY2" fmla="*/ 224456 h 1434742"/>
                <a:gd name="connsiteX3" fmla="*/ 1546278 w 1546278"/>
                <a:gd name="connsiteY3" fmla="*/ 1210288 h 1434742"/>
                <a:gd name="connsiteX4" fmla="*/ 1502798 w 1546278"/>
                <a:gd name="connsiteY4" fmla="*/ 1253768 h 1434742"/>
                <a:gd name="connsiteX5" fmla="*/ 773138 w 1546278"/>
                <a:gd name="connsiteY5" fmla="*/ 1434742 h 1434742"/>
                <a:gd name="connsiteX6" fmla="*/ 43480 w 1546278"/>
                <a:gd name="connsiteY6" fmla="*/ 1253768 h 1434742"/>
                <a:gd name="connsiteX7" fmla="*/ 0 w 1546278"/>
                <a:gd name="connsiteY7" fmla="*/ 1210288 h 1434742"/>
                <a:gd name="connsiteX8" fmla="*/ 0 w 1546278"/>
                <a:gd name="connsiteY8" fmla="*/ 224456 h 1434742"/>
                <a:gd name="connsiteX9" fmla="*/ 43480 w 1546278"/>
                <a:gd name="connsiteY9" fmla="*/ 180976 h 1434742"/>
                <a:gd name="connsiteX10" fmla="*/ 773138 w 1546278"/>
                <a:gd name="connsiteY10" fmla="*/ 0 h 1434742"/>
                <a:gd name="connsiteX0" fmla="*/ 773138 w 1546278"/>
                <a:gd name="connsiteY0" fmla="*/ 59 h 1434801"/>
                <a:gd name="connsiteX1" fmla="*/ 1502798 w 1546278"/>
                <a:gd name="connsiteY1" fmla="*/ 181035 h 1434801"/>
                <a:gd name="connsiteX2" fmla="*/ 1546278 w 1546278"/>
                <a:gd name="connsiteY2" fmla="*/ 224515 h 1434801"/>
                <a:gd name="connsiteX3" fmla="*/ 1546278 w 1546278"/>
                <a:gd name="connsiteY3" fmla="*/ 1210347 h 1434801"/>
                <a:gd name="connsiteX4" fmla="*/ 1502798 w 1546278"/>
                <a:gd name="connsiteY4" fmla="*/ 1253827 h 1434801"/>
                <a:gd name="connsiteX5" fmla="*/ 773138 w 1546278"/>
                <a:gd name="connsiteY5" fmla="*/ 1434801 h 1434801"/>
                <a:gd name="connsiteX6" fmla="*/ 43480 w 1546278"/>
                <a:gd name="connsiteY6" fmla="*/ 1253827 h 1434801"/>
                <a:gd name="connsiteX7" fmla="*/ 0 w 1546278"/>
                <a:gd name="connsiteY7" fmla="*/ 1210347 h 1434801"/>
                <a:gd name="connsiteX8" fmla="*/ 0 w 1546278"/>
                <a:gd name="connsiteY8" fmla="*/ 224515 h 1434801"/>
                <a:gd name="connsiteX9" fmla="*/ 43480 w 1546278"/>
                <a:gd name="connsiteY9" fmla="*/ 181035 h 1434801"/>
                <a:gd name="connsiteX10" fmla="*/ 773138 w 1546278"/>
                <a:gd name="connsiteY10" fmla="*/ 59 h 1434801"/>
                <a:gd name="connsiteX0" fmla="*/ 773138 w 1546278"/>
                <a:gd name="connsiteY0" fmla="*/ 59 h 1435152"/>
                <a:gd name="connsiteX1" fmla="*/ 1502798 w 1546278"/>
                <a:gd name="connsiteY1" fmla="*/ 181035 h 1435152"/>
                <a:gd name="connsiteX2" fmla="*/ 1546278 w 1546278"/>
                <a:gd name="connsiteY2" fmla="*/ 224515 h 1435152"/>
                <a:gd name="connsiteX3" fmla="*/ 1546278 w 1546278"/>
                <a:gd name="connsiteY3" fmla="*/ 1210347 h 1435152"/>
                <a:gd name="connsiteX4" fmla="*/ 1502798 w 1546278"/>
                <a:gd name="connsiteY4" fmla="*/ 1253827 h 1435152"/>
                <a:gd name="connsiteX5" fmla="*/ 773138 w 1546278"/>
                <a:gd name="connsiteY5" fmla="*/ 1434801 h 1435152"/>
                <a:gd name="connsiteX6" fmla="*/ 43480 w 1546278"/>
                <a:gd name="connsiteY6" fmla="*/ 1253827 h 1435152"/>
                <a:gd name="connsiteX7" fmla="*/ 0 w 1546278"/>
                <a:gd name="connsiteY7" fmla="*/ 1210347 h 1435152"/>
                <a:gd name="connsiteX8" fmla="*/ 0 w 1546278"/>
                <a:gd name="connsiteY8" fmla="*/ 224515 h 1435152"/>
                <a:gd name="connsiteX9" fmla="*/ 43480 w 1546278"/>
                <a:gd name="connsiteY9" fmla="*/ 181035 h 1435152"/>
                <a:gd name="connsiteX10" fmla="*/ 773138 w 1546278"/>
                <a:gd name="connsiteY10" fmla="*/ 59 h 143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6278" h="1435152">
                  <a:moveTo>
                    <a:pt x="773138" y="59"/>
                  </a:moveTo>
                  <a:cubicBezTo>
                    <a:pt x="1054457" y="-3116"/>
                    <a:pt x="1259578" y="120710"/>
                    <a:pt x="1502798" y="181035"/>
                  </a:cubicBezTo>
                  <a:cubicBezTo>
                    <a:pt x="1526811" y="181035"/>
                    <a:pt x="1546278" y="200502"/>
                    <a:pt x="1546278" y="224515"/>
                  </a:cubicBezTo>
                  <a:lnTo>
                    <a:pt x="1546278" y="1210347"/>
                  </a:lnTo>
                  <a:cubicBezTo>
                    <a:pt x="1546278" y="1234360"/>
                    <a:pt x="1526811" y="1253827"/>
                    <a:pt x="1502798" y="1253827"/>
                  </a:cubicBezTo>
                  <a:cubicBezTo>
                    <a:pt x="1259578" y="1314152"/>
                    <a:pt x="1078270" y="1426864"/>
                    <a:pt x="773138" y="1434801"/>
                  </a:cubicBezTo>
                  <a:cubicBezTo>
                    <a:pt x="468006" y="1442738"/>
                    <a:pt x="286699" y="1314152"/>
                    <a:pt x="43480" y="1253827"/>
                  </a:cubicBezTo>
                  <a:cubicBezTo>
                    <a:pt x="19467" y="1253827"/>
                    <a:pt x="0" y="1234360"/>
                    <a:pt x="0" y="1210347"/>
                  </a:cubicBezTo>
                  <a:lnTo>
                    <a:pt x="0" y="224515"/>
                  </a:lnTo>
                  <a:cubicBezTo>
                    <a:pt x="0" y="200502"/>
                    <a:pt x="19467" y="181035"/>
                    <a:pt x="43480" y="181035"/>
                  </a:cubicBezTo>
                  <a:cubicBezTo>
                    <a:pt x="286699" y="120710"/>
                    <a:pt x="491819" y="3234"/>
                    <a:pt x="773138" y="59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5B9BD5">
                    <a:lumMod val="5000"/>
                    <a:lumOff val="95000"/>
                  </a:srgbClr>
                </a:gs>
                <a:gs pos="54000">
                  <a:srgbClr val="5B9BD5">
                    <a:lumMod val="20000"/>
                    <a:lumOff val="8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D4113BB-0CB0-4F78-97D8-88B684FA33C2}"/>
                </a:ext>
              </a:extLst>
            </p:cNvPr>
            <p:cNvGrpSpPr/>
            <p:nvPr/>
          </p:nvGrpSpPr>
          <p:grpSpPr>
            <a:xfrm>
              <a:off x="3929062" y="4591070"/>
              <a:ext cx="1362076" cy="985135"/>
              <a:chOff x="4052887" y="4591070"/>
              <a:chExt cx="1114426" cy="985135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60" name="ひし形 59">
                <a:extLst>
                  <a:ext uri="{FF2B5EF4-FFF2-40B4-BE49-F238E27FC236}">
                    <a16:creationId xmlns:a16="http://schemas.microsoft.com/office/drawing/2014/main" id="{11D4D5DE-38A6-48C4-B95F-B6FEC4E5FF46}"/>
                  </a:ext>
                </a:extLst>
              </p:cNvPr>
              <p:cNvSpPr/>
              <p:nvPr/>
            </p:nvSpPr>
            <p:spPr>
              <a:xfrm>
                <a:off x="4052887" y="5050293"/>
                <a:ext cx="1114426" cy="59870"/>
              </a:xfrm>
              <a:prstGeom prst="diamon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E263C448-30F1-4937-8302-20FF01E3B0BE}"/>
                  </a:ext>
                </a:extLst>
              </p:cNvPr>
              <p:cNvSpPr/>
              <p:nvPr/>
            </p:nvSpPr>
            <p:spPr>
              <a:xfrm>
                <a:off x="4058831" y="4798239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FD5E932-6E92-4835-9B3B-07CA5A0A1D2E}"/>
                  </a:ext>
                </a:extLst>
              </p:cNvPr>
              <p:cNvSpPr/>
              <p:nvPr/>
            </p:nvSpPr>
            <p:spPr>
              <a:xfrm>
                <a:off x="4058831" y="4591070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A919D87-7D59-43C1-8707-5516F0CDB3EB}"/>
                  </a:ext>
                </a:extLst>
              </p:cNvPr>
              <p:cNvSpPr/>
              <p:nvPr/>
            </p:nvSpPr>
            <p:spPr>
              <a:xfrm flipV="1">
                <a:off x="4058831" y="5468205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6B1D148-8539-4410-83F1-88B21BBD3A6A}"/>
                  </a:ext>
                </a:extLst>
              </p:cNvPr>
              <p:cNvSpPr/>
              <p:nvPr/>
            </p:nvSpPr>
            <p:spPr>
              <a:xfrm flipV="1">
                <a:off x="4058831" y="5261036"/>
                <a:ext cx="1102536" cy="108000"/>
              </a:xfrm>
              <a:custGeom>
                <a:avLst/>
                <a:gdLst>
                  <a:gd name="connsiteX0" fmla="*/ 551269 w 1102536"/>
                  <a:gd name="connsiteY0" fmla="*/ 0 h 297643"/>
                  <a:gd name="connsiteX1" fmla="*/ 1102536 w 1102536"/>
                  <a:gd name="connsiteY1" fmla="*/ 297643 h 297643"/>
                  <a:gd name="connsiteX2" fmla="*/ 551269 w 1102536"/>
                  <a:gd name="connsiteY2" fmla="*/ 147639 h 297643"/>
                  <a:gd name="connsiteX3" fmla="*/ 0 w 1102536"/>
                  <a:gd name="connsiteY3" fmla="*/ 297643 h 297643"/>
                  <a:gd name="connsiteX4" fmla="*/ 551269 w 1102536"/>
                  <a:gd name="connsiteY4" fmla="*/ 0 h 2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2536" h="297643">
                    <a:moveTo>
                      <a:pt x="551269" y="0"/>
                    </a:moveTo>
                    <a:lnTo>
                      <a:pt x="1102536" y="297643"/>
                    </a:lnTo>
                    <a:lnTo>
                      <a:pt x="551269" y="147639"/>
                    </a:lnTo>
                    <a:lnTo>
                      <a:pt x="0" y="297643"/>
                    </a:lnTo>
                    <a:lnTo>
                      <a:pt x="551269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kumimoji="1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F4885015-18E4-42D2-8CB5-1E73B78DF094}"/>
              </a:ext>
            </a:extLst>
          </p:cNvPr>
          <p:cNvSpPr/>
          <p:nvPr/>
        </p:nvSpPr>
        <p:spPr>
          <a:xfrm>
            <a:off x="3751009" y="4544877"/>
            <a:ext cx="2441072" cy="1291328"/>
          </a:xfrm>
          <a:custGeom>
            <a:avLst/>
            <a:gdLst>
              <a:gd name="connsiteX0" fmla="*/ 165815 w 2703929"/>
              <a:gd name="connsiteY0" fmla="*/ 229400 h 1525257"/>
              <a:gd name="connsiteX1" fmla="*/ 86420 w 2703929"/>
              <a:gd name="connsiteY1" fmla="*/ 263780 h 1525257"/>
              <a:gd name="connsiteX2" fmla="*/ 342246 w 2703929"/>
              <a:gd name="connsiteY2" fmla="*/ 726124 h 1525257"/>
              <a:gd name="connsiteX3" fmla="*/ 415673 w 2703929"/>
              <a:gd name="connsiteY3" fmla="*/ 781092 h 1525257"/>
              <a:gd name="connsiteX4" fmla="*/ 413765 w 2703929"/>
              <a:gd name="connsiteY4" fmla="*/ 732833 h 1525257"/>
              <a:gd name="connsiteX5" fmla="*/ 423617 w 2703929"/>
              <a:gd name="connsiteY5" fmla="*/ 346250 h 1525257"/>
              <a:gd name="connsiteX6" fmla="*/ 428044 w 2703929"/>
              <a:gd name="connsiteY6" fmla="*/ 312142 h 1525257"/>
              <a:gd name="connsiteX7" fmla="*/ 360181 w 2703929"/>
              <a:gd name="connsiteY7" fmla="*/ 275643 h 1525257"/>
              <a:gd name="connsiteX8" fmla="*/ 165815 w 2703929"/>
              <a:gd name="connsiteY8" fmla="*/ 229400 h 1525257"/>
              <a:gd name="connsiteX9" fmla="*/ 2387871 w 2703929"/>
              <a:gd name="connsiteY9" fmla="*/ 69086 h 1525257"/>
              <a:gd name="connsiteX10" fmla="*/ 1991169 w 2703929"/>
              <a:gd name="connsiteY10" fmla="*/ 211707 h 1525257"/>
              <a:gd name="connsiteX11" fmla="*/ 1892782 w 2703929"/>
              <a:gd name="connsiteY11" fmla="*/ 277220 h 1525257"/>
              <a:gd name="connsiteX12" fmla="*/ 1903655 w 2703929"/>
              <a:gd name="connsiteY12" fmla="*/ 319180 h 1525257"/>
              <a:gd name="connsiteX13" fmla="*/ 1936057 w 2703929"/>
              <a:gd name="connsiteY13" fmla="*/ 934494 h 1525257"/>
              <a:gd name="connsiteX14" fmla="*/ 1935393 w 2703929"/>
              <a:gd name="connsiteY14" fmla="*/ 951391 h 1525257"/>
              <a:gd name="connsiteX15" fmla="*/ 1975648 w 2703929"/>
              <a:gd name="connsiteY15" fmla="*/ 933836 h 1525257"/>
              <a:gd name="connsiteX16" fmla="*/ 2206774 w 2703929"/>
              <a:gd name="connsiteY16" fmla="*/ 790613 h 1525257"/>
              <a:gd name="connsiteX17" fmla="*/ 2583864 w 2703929"/>
              <a:gd name="connsiteY17" fmla="*/ 132779 h 1525257"/>
              <a:gd name="connsiteX18" fmla="*/ 2387871 w 2703929"/>
              <a:gd name="connsiteY18" fmla="*/ 69086 h 1525257"/>
              <a:gd name="connsiteX19" fmla="*/ 2397997 w 2703929"/>
              <a:gd name="connsiteY19" fmla="*/ 0 h 1525257"/>
              <a:gd name="connsiteX20" fmla="*/ 2656940 w 2703929"/>
              <a:gd name="connsiteY20" fmla="*/ 105074 h 1525257"/>
              <a:gd name="connsiteX21" fmla="*/ 2235433 w 2703929"/>
              <a:gd name="connsiteY21" fmla="*/ 954284 h 1525257"/>
              <a:gd name="connsiteX22" fmla="*/ 1951532 w 2703929"/>
              <a:gd name="connsiteY22" fmla="*/ 1124527 h 1525257"/>
              <a:gd name="connsiteX23" fmla="*/ 1921448 w 2703929"/>
              <a:gd name="connsiteY23" fmla="*/ 1136336 h 1525257"/>
              <a:gd name="connsiteX24" fmla="*/ 1919799 w 2703929"/>
              <a:gd name="connsiteY24" fmla="*/ 1147272 h 1525257"/>
              <a:gd name="connsiteX25" fmla="*/ 1914010 w 2703929"/>
              <a:gd name="connsiteY25" fmla="*/ 1166096 h 1525257"/>
              <a:gd name="connsiteX26" fmla="*/ 1047647 w 2703929"/>
              <a:gd name="connsiteY26" fmla="*/ 1516996 h 1525257"/>
              <a:gd name="connsiteX27" fmla="*/ 437493 w 2703929"/>
              <a:gd name="connsiteY27" fmla="*/ 1026406 h 1525257"/>
              <a:gd name="connsiteX28" fmla="*/ 431925 w 2703929"/>
              <a:gd name="connsiteY28" fmla="*/ 999949 h 1525257"/>
              <a:gd name="connsiteX29" fmla="*/ 430011 w 2703929"/>
              <a:gd name="connsiteY29" fmla="*/ 985568 h 1525257"/>
              <a:gd name="connsiteX30" fmla="*/ 341251 w 2703929"/>
              <a:gd name="connsiteY30" fmla="*/ 922128 h 1525257"/>
              <a:gd name="connsiteX31" fmla="*/ 251898 w 2703929"/>
              <a:gd name="connsiteY31" fmla="*/ 841935 h 1525257"/>
              <a:gd name="connsiteX32" fmla="*/ 56693 w 2703929"/>
              <a:gd name="connsiteY32" fmla="*/ 195865 h 1525257"/>
              <a:gd name="connsiteX33" fmla="*/ 177497 w 2703929"/>
              <a:gd name="connsiteY33" fmla="*/ 141172 h 1525257"/>
              <a:gd name="connsiteX34" fmla="*/ 234485 w 2703929"/>
              <a:gd name="connsiteY34" fmla="*/ 139867 h 1525257"/>
              <a:gd name="connsiteX35" fmla="*/ 429080 w 2703929"/>
              <a:gd name="connsiteY35" fmla="*/ 194388 h 1525257"/>
              <a:gd name="connsiteX36" fmla="*/ 483525 w 2703929"/>
              <a:gd name="connsiteY36" fmla="*/ 223190 h 1525257"/>
              <a:gd name="connsiteX37" fmla="*/ 487861 w 2703929"/>
              <a:gd name="connsiteY37" fmla="*/ 223190 h 1525257"/>
              <a:gd name="connsiteX38" fmla="*/ 1043642 w 2703929"/>
              <a:gd name="connsiteY38" fmla="*/ 465339 h 1525257"/>
              <a:gd name="connsiteX39" fmla="*/ 1726872 w 2703929"/>
              <a:gd name="connsiteY39" fmla="*/ 239501 h 1525257"/>
              <a:gd name="connsiteX40" fmla="*/ 1801537 w 2703929"/>
              <a:gd name="connsiteY40" fmla="*/ 216367 h 1525257"/>
              <a:gd name="connsiteX41" fmla="*/ 1864923 w 2703929"/>
              <a:gd name="connsiteY41" fmla="*/ 173837 h 1525257"/>
              <a:gd name="connsiteX42" fmla="*/ 2277341 w 2703929"/>
              <a:gd name="connsiteY42" fmla="*/ 11141 h 1525257"/>
              <a:gd name="connsiteX43" fmla="*/ 2397997 w 2703929"/>
              <a:gd name="connsiteY43" fmla="*/ 0 h 152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03929" h="1525257">
                <a:moveTo>
                  <a:pt x="165815" y="229400"/>
                </a:moveTo>
                <a:cubicBezTo>
                  <a:pt x="131294" y="231736"/>
                  <a:pt x="103919" y="242911"/>
                  <a:pt x="86420" y="263780"/>
                </a:cubicBezTo>
                <a:cubicBezTo>
                  <a:pt x="16425" y="347260"/>
                  <a:pt x="130962" y="554259"/>
                  <a:pt x="342246" y="726124"/>
                </a:cubicBezTo>
                <a:lnTo>
                  <a:pt x="415673" y="781092"/>
                </a:lnTo>
                <a:lnTo>
                  <a:pt x="413765" y="732833"/>
                </a:lnTo>
                <a:cubicBezTo>
                  <a:pt x="410510" y="598511"/>
                  <a:pt x="412853" y="448687"/>
                  <a:pt x="423617" y="346250"/>
                </a:cubicBezTo>
                <a:lnTo>
                  <a:pt x="428044" y="312142"/>
                </a:lnTo>
                <a:lnTo>
                  <a:pt x="360181" y="275643"/>
                </a:lnTo>
                <a:cubicBezTo>
                  <a:pt x="285458" y="242275"/>
                  <a:pt x="217597" y="225895"/>
                  <a:pt x="165815" y="229400"/>
                </a:cubicBezTo>
                <a:close/>
                <a:moveTo>
                  <a:pt x="2387871" y="69086"/>
                </a:moveTo>
                <a:cubicBezTo>
                  <a:pt x="2276780" y="77125"/>
                  <a:pt x="2135855" y="126732"/>
                  <a:pt x="1991169" y="211707"/>
                </a:cubicBezTo>
                <a:lnTo>
                  <a:pt x="1892782" y="277220"/>
                </a:lnTo>
                <a:lnTo>
                  <a:pt x="1903655" y="319180"/>
                </a:lnTo>
                <a:cubicBezTo>
                  <a:pt x="1935406" y="470012"/>
                  <a:pt x="1941857" y="739411"/>
                  <a:pt x="1936057" y="934494"/>
                </a:cubicBezTo>
                <a:lnTo>
                  <a:pt x="1935393" y="951391"/>
                </a:lnTo>
                <a:lnTo>
                  <a:pt x="1975648" y="933836"/>
                </a:lnTo>
                <a:cubicBezTo>
                  <a:pt x="2051455" y="896194"/>
                  <a:pt x="2129815" y="848139"/>
                  <a:pt x="2206774" y="790613"/>
                </a:cubicBezTo>
                <a:cubicBezTo>
                  <a:pt x="2514606" y="560506"/>
                  <a:pt x="2683435" y="265984"/>
                  <a:pt x="2583864" y="132779"/>
                </a:cubicBezTo>
                <a:cubicBezTo>
                  <a:pt x="2546525" y="82828"/>
                  <a:pt x="2476744" y="62655"/>
                  <a:pt x="2387871" y="69086"/>
                </a:cubicBezTo>
                <a:close/>
                <a:moveTo>
                  <a:pt x="2397997" y="0"/>
                </a:moveTo>
                <a:cubicBezTo>
                  <a:pt x="2511944" y="71"/>
                  <a:pt x="2603891" y="34107"/>
                  <a:pt x="2656940" y="105074"/>
                </a:cubicBezTo>
                <a:cubicBezTo>
                  <a:pt x="2798403" y="294321"/>
                  <a:pt x="2609688" y="674525"/>
                  <a:pt x="2235433" y="954284"/>
                </a:cubicBezTo>
                <a:cubicBezTo>
                  <a:pt x="2141869" y="1024224"/>
                  <a:pt x="2045567" y="1081264"/>
                  <a:pt x="1951532" y="1124527"/>
                </a:cubicBezTo>
                <a:lnTo>
                  <a:pt x="1921448" y="1136336"/>
                </a:lnTo>
                <a:lnTo>
                  <a:pt x="1919799" y="1147272"/>
                </a:lnTo>
                <a:cubicBezTo>
                  <a:pt x="1917950" y="1156340"/>
                  <a:pt x="1916012" y="1162741"/>
                  <a:pt x="1914010" y="1166096"/>
                </a:cubicBezTo>
                <a:cubicBezTo>
                  <a:pt x="1731745" y="1364249"/>
                  <a:pt x="1388666" y="1569250"/>
                  <a:pt x="1047647" y="1516996"/>
                </a:cubicBezTo>
                <a:cubicBezTo>
                  <a:pt x="906858" y="1498082"/>
                  <a:pt x="479167" y="1134222"/>
                  <a:pt x="437493" y="1026406"/>
                </a:cubicBezTo>
                <a:cubicBezTo>
                  <a:pt x="435555" y="1019668"/>
                  <a:pt x="433695" y="1010752"/>
                  <a:pt x="431925" y="999949"/>
                </a:cubicBezTo>
                <a:lnTo>
                  <a:pt x="430011" y="985568"/>
                </a:lnTo>
                <a:lnTo>
                  <a:pt x="341251" y="922128"/>
                </a:lnTo>
                <a:cubicBezTo>
                  <a:pt x="310866" y="897749"/>
                  <a:pt x="280937" y="870974"/>
                  <a:pt x="251898" y="841935"/>
                </a:cubicBezTo>
                <a:cubicBezTo>
                  <a:pt x="19586" y="609623"/>
                  <a:pt x="-67809" y="320369"/>
                  <a:pt x="56693" y="195865"/>
                </a:cubicBezTo>
                <a:cubicBezTo>
                  <a:pt x="87819" y="164740"/>
                  <a:pt x="129241" y="146857"/>
                  <a:pt x="177497" y="141172"/>
                </a:cubicBezTo>
                <a:cubicBezTo>
                  <a:pt x="195593" y="139040"/>
                  <a:pt x="214650" y="138624"/>
                  <a:pt x="234485" y="139867"/>
                </a:cubicBezTo>
                <a:cubicBezTo>
                  <a:pt x="293990" y="143597"/>
                  <a:pt x="360499" y="162267"/>
                  <a:pt x="429080" y="194388"/>
                </a:cubicBezTo>
                <a:lnTo>
                  <a:pt x="483525" y="223190"/>
                </a:lnTo>
                <a:lnTo>
                  <a:pt x="487861" y="223190"/>
                </a:lnTo>
                <a:cubicBezTo>
                  <a:pt x="576279" y="247519"/>
                  <a:pt x="780292" y="427951"/>
                  <a:pt x="1043642" y="465339"/>
                </a:cubicBezTo>
                <a:cubicBezTo>
                  <a:pt x="1217812" y="453531"/>
                  <a:pt x="1540884" y="305075"/>
                  <a:pt x="1726872" y="239501"/>
                </a:cubicBezTo>
                <a:lnTo>
                  <a:pt x="1801537" y="216367"/>
                </a:lnTo>
                <a:lnTo>
                  <a:pt x="1864923" y="173837"/>
                </a:lnTo>
                <a:cubicBezTo>
                  <a:pt x="2007499" y="88605"/>
                  <a:pt x="2150604" y="33385"/>
                  <a:pt x="2277341" y="11141"/>
                </a:cubicBezTo>
                <a:cubicBezTo>
                  <a:pt x="2319587" y="3727"/>
                  <a:pt x="2360014" y="-23"/>
                  <a:pt x="2397997" y="0"/>
                </a:cubicBezTo>
                <a:close/>
              </a:path>
            </a:pathLst>
          </a:custGeom>
          <a:gradFill flip="none" rotWithShape="1">
            <a:gsLst>
              <a:gs pos="39000">
                <a:srgbClr val="5B9BD5">
                  <a:lumMod val="5000"/>
                  <a:lumOff val="95000"/>
                </a:srgbClr>
              </a:gs>
              <a:gs pos="44000">
                <a:srgbClr val="5B9BD5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kumimoji="1" lang="ja-JP" altLang="en-US" kern="0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380ACFF-F1E6-4AFE-9E17-5CDF1DBFFDAA}"/>
              </a:ext>
            </a:extLst>
          </p:cNvPr>
          <p:cNvGrpSpPr/>
          <p:nvPr/>
        </p:nvGrpSpPr>
        <p:grpSpPr>
          <a:xfrm>
            <a:off x="846049" y="4255672"/>
            <a:ext cx="2531550" cy="1709900"/>
            <a:chOff x="1196983" y="4613765"/>
            <a:chExt cx="2110080" cy="1425224"/>
          </a:xfrm>
        </p:grpSpPr>
        <p:sp>
          <p:nvSpPr>
            <p:cNvPr id="67" name="円: 塗りつぶしなし 66">
              <a:extLst>
                <a:ext uri="{FF2B5EF4-FFF2-40B4-BE49-F238E27FC236}">
                  <a16:creationId xmlns:a16="http://schemas.microsoft.com/office/drawing/2014/main" id="{2A3E0244-7FEC-42C8-9524-60289CB626A9}"/>
                </a:ext>
              </a:extLst>
            </p:cNvPr>
            <p:cNvSpPr/>
            <p:nvPr/>
          </p:nvSpPr>
          <p:spPr>
            <a:xfrm rot="18900000">
              <a:off x="2187536" y="4899740"/>
              <a:ext cx="1119527" cy="510932"/>
            </a:xfrm>
            <a:prstGeom prst="donut">
              <a:avLst>
                <a:gd name="adj" fmla="val 10169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8B30FF2-5026-45A0-A4F4-7CA3ACBB7AAA}"/>
                </a:ext>
              </a:extLst>
            </p:cNvPr>
            <p:cNvSpPr/>
            <p:nvPr/>
          </p:nvSpPr>
          <p:spPr>
            <a:xfrm rot="521466">
              <a:off x="1270703" y="4613765"/>
              <a:ext cx="759497" cy="918988"/>
            </a:xfrm>
            <a:custGeom>
              <a:avLst/>
              <a:gdLst>
                <a:gd name="connsiteX0" fmla="*/ 618775 w 759497"/>
                <a:gd name="connsiteY0" fmla="*/ 95 h 918988"/>
                <a:gd name="connsiteX1" fmla="*/ 724596 w 759497"/>
                <a:gd name="connsiteY1" fmla="*/ 34901 h 918988"/>
                <a:gd name="connsiteX2" fmla="*/ 453408 w 759497"/>
                <a:gd name="connsiteY2" fmla="*/ 667373 h 918988"/>
                <a:gd name="connsiteX3" fmla="*/ 169935 w 759497"/>
                <a:gd name="connsiteY3" fmla="*/ 889145 h 918988"/>
                <a:gd name="connsiteX4" fmla="*/ 110712 w 759497"/>
                <a:gd name="connsiteY4" fmla="*/ 918988 h 918988"/>
                <a:gd name="connsiteX5" fmla="*/ 94068 w 759497"/>
                <a:gd name="connsiteY5" fmla="*/ 874749 h 918988"/>
                <a:gd name="connsiteX6" fmla="*/ 160011 w 759497"/>
                <a:gd name="connsiteY6" fmla="*/ 838139 h 918988"/>
                <a:gd name="connsiteX7" fmla="*/ 416669 w 759497"/>
                <a:gd name="connsiteY7" fmla="*/ 630634 h 918988"/>
                <a:gd name="connsiteX8" fmla="*/ 687857 w 759497"/>
                <a:gd name="connsiteY8" fmla="*/ 71640 h 918988"/>
                <a:gd name="connsiteX9" fmla="*/ 128863 w 759497"/>
                <a:gd name="connsiteY9" fmla="*/ 342829 h 918988"/>
                <a:gd name="connsiteX10" fmla="*/ 48132 w 759497"/>
                <a:gd name="connsiteY10" fmla="*/ 429408 h 918988"/>
                <a:gd name="connsiteX11" fmla="*/ 5288 w 759497"/>
                <a:gd name="connsiteY11" fmla="*/ 482584 h 918988"/>
                <a:gd name="connsiteX12" fmla="*/ 0 w 759497"/>
                <a:gd name="connsiteY12" fmla="*/ 406896 h 918988"/>
                <a:gd name="connsiteX13" fmla="*/ 4735 w 759497"/>
                <a:gd name="connsiteY13" fmla="*/ 400819 h 918988"/>
                <a:gd name="connsiteX14" fmla="*/ 92124 w 759497"/>
                <a:gd name="connsiteY14" fmla="*/ 306090 h 918988"/>
                <a:gd name="connsiteX15" fmla="*/ 618775 w 759497"/>
                <a:gd name="connsiteY15" fmla="*/ 95 h 918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9497" h="918988">
                  <a:moveTo>
                    <a:pt x="618775" y="95"/>
                  </a:moveTo>
                  <a:cubicBezTo>
                    <a:pt x="663251" y="-1158"/>
                    <a:pt x="699655" y="9960"/>
                    <a:pt x="724596" y="34901"/>
                  </a:cubicBezTo>
                  <a:cubicBezTo>
                    <a:pt x="824362" y="134667"/>
                    <a:pt x="702946" y="417834"/>
                    <a:pt x="453408" y="667373"/>
                  </a:cubicBezTo>
                  <a:cubicBezTo>
                    <a:pt x="359831" y="760950"/>
                    <a:pt x="261525" y="836510"/>
                    <a:pt x="169935" y="889145"/>
                  </a:cubicBezTo>
                  <a:lnTo>
                    <a:pt x="110712" y="918988"/>
                  </a:lnTo>
                  <a:lnTo>
                    <a:pt x="94068" y="874749"/>
                  </a:lnTo>
                  <a:lnTo>
                    <a:pt x="160011" y="838139"/>
                  </a:lnTo>
                  <a:cubicBezTo>
                    <a:pt x="241776" y="787406"/>
                    <a:pt x="330701" y="716602"/>
                    <a:pt x="416669" y="630634"/>
                  </a:cubicBezTo>
                  <a:cubicBezTo>
                    <a:pt x="645917" y="401386"/>
                    <a:pt x="767332" y="151116"/>
                    <a:pt x="687857" y="71640"/>
                  </a:cubicBezTo>
                  <a:cubicBezTo>
                    <a:pt x="608382" y="-7835"/>
                    <a:pt x="358112" y="113580"/>
                    <a:pt x="128863" y="342829"/>
                  </a:cubicBezTo>
                  <a:cubicBezTo>
                    <a:pt x="100207" y="371485"/>
                    <a:pt x="73236" y="400469"/>
                    <a:pt x="48132" y="429408"/>
                  </a:cubicBezTo>
                  <a:lnTo>
                    <a:pt x="5288" y="482584"/>
                  </a:lnTo>
                  <a:lnTo>
                    <a:pt x="0" y="406896"/>
                  </a:lnTo>
                  <a:lnTo>
                    <a:pt x="4735" y="400819"/>
                  </a:lnTo>
                  <a:cubicBezTo>
                    <a:pt x="31742" y="369000"/>
                    <a:pt x="60932" y="337282"/>
                    <a:pt x="92124" y="306090"/>
                  </a:cubicBezTo>
                  <a:cubicBezTo>
                    <a:pt x="279278" y="118936"/>
                    <a:pt x="485348" y="3851"/>
                    <a:pt x="618775" y="95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EF91E90-899B-46FB-BA5E-8F1D705A1D5D}"/>
                </a:ext>
              </a:extLst>
            </p:cNvPr>
            <p:cNvSpPr/>
            <p:nvPr/>
          </p:nvSpPr>
          <p:spPr>
            <a:xfrm>
              <a:off x="2470549" y="4870086"/>
              <a:ext cx="306417" cy="780398"/>
            </a:xfrm>
            <a:custGeom>
              <a:avLst/>
              <a:gdLst>
                <a:gd name="connsiteX0" fmla="*/ 174189 w 226915"/>
                <a:gd name="connsiteY0" fmla="*/ 854 h 797052"/>
                <a:gd name="connsiteX1" fmla="*/ 168125 w 226915"/>
                <a:gd name="connsiteY1" fmla="*/ 595314 h 797052"/>
                <a:gd name="connsiteX2" fmla="*/ 40034 w 226915"/>
                <a:gd name="connsiteY2" fmla="*/ 756763 h 797052"/>
                <a:gd name="connsiteX3" fmla="*/ 0 w 226915"/>
                <a:gd name="connsiteY3" fmla="*/ 797052 h 797052"/>
                <a:gd name="connsiteX4" fmla="*/ 41725 w 226915"/>
                <a:gd name="connsiteY4" fmla="*/ 727674 h 797052"/>
                <a:gd name="connsiteX5" fmla="*/ 65396 w 226915"/>
                <a:gd name="connsiteY5" fmla="*/ 22496 h 797052"/>
                <a:gd name="connsiteX6" fmla="*/ 65039 w 226915"/>
                <a:gd name="connsiteY6" fmla="*/ 22061 h 797052"/>
                <a:gd name="connsiteX7" fmla="*/ 72727 w 226915"/>
                <a:gd name="connsiteY7" fmla="*/ 19646 h 797052"/>
                <a:gd name="connsiteX8" fmla="*/ 174189 w 226915"/>
                <a:gd name="connsiteY8" fmla="*/ 854 h 797052"/>
                <a:gd name="connsiteX0" fmla="*/ 174189 w 226915"/>
                <a:gd name="connsiteY0" fmla="*/ 0 h 796198"/>
                <a:gd name="connsiteX1" fmla="*/ 168125 w 226915"/>
                <a:gd name="connsiteY1" fmla="*/ 594460 h 796198"/>
                <a:gd name="connsiteX2" fmla="*/ 40034 w 226915"/>
                <a:gd name="connsiteY2" fmla="*/ 755909 h 796198"/>
                <a:gd name="connsiteX3" fmla="*/ 0 w 226915"/>
                <a:gd name="connsiteY3" fmla="*/ 796198 h 796198"/>
                <a:gd name="connsiteX4" fmla="*/ 41725 w 226915"/>
                <a:gd name="connsiteY4" fmla="*/ 726820 h 796198"/>
                <a:gd name="connsiteX5" fmla="*/ 65396 w 226915"/>
                <a:gd name="connsiteY5" fmla="*/ 21642 h 796198"/>
                <a:gd name="connsiteX6" fmla="*/ 65039 w 226915"/>
                <a:gd name="connsiteY6" fmla="*/ 21207 h 796198"/>
                <a:gd name="connsiteX7" fmla="*/ 174189 w 226915"/>
                <a:gd name="connsiteY7" fmla="*/ 0 h 796198"/>
                <a:gd name="connsiteX0" fmla="*/ 174189 w 226915"/>
                <a:gd name="connsiteY0" fmla="*/ 0 h 796198"/>
                <a:gd name="connsiteX1" fmla="*/ 168125 w 226915"/>
                <a:gd name="connsiteY1" fmla="*/ 594460 h 796198"/>
                <a:gd name="connsiteX2" fmla="*/ 40034 w 226915"/>
                <a:gd name="connsiteY2" fmla="*/ 755909 h 796198"/>
                <a:gd name="connsiteX3" fmla="*/ 0 w 226915"/>
                <a:gd name="connsiteY3" fmla="*/ 796198 h 796198"/>
                <a:gd name="connsiteX4" fmla="*/ 41725 w 226915"/>
                <a:gd name="connsiteY4" fmla="*/ 726820 h 796198"/>
                <a:gd name="connsiteX5" fmla="*/ 65396 w 226915"/>
                <a:gd name="connsiteY5" fmla="*/ 21642 h 796198"/>
                <a:gd name="connsiteX6" fmla="*/ 66803 w 226915"/>
                <a:gd name="connsiteY6" fmla="*/ 51517 h 796198"/>
                <a:gd name="connsiteX7" fmla="*/ 174189 w 226915"/>
                <a:gd name="connsiteY7" fmla="*/ 0 h 796198"/>
                <a:gd name="connsiteX0" fmla="*/ 134155 w 186881"/>
                <a:gd name="connsiteY0" fmla="*/ 0 h 755909"/>
                <a:gd name="connsiteX1" fmla="*/ 128091 w 186881"/>
                <a:gd name="connsiteY1" fmla="*/ 594460 h 755909"/>
                <a:gd name="connsiteX2" fmla="*/ 0 w 186881"/>
                <a:gd name="connsiteY2" fmla="*/ 755909 h 755909"/>
                <a:gd name="connsiteX3" fmla="*/ 1691 w 186881"/>
                <a:gd name="connsiteY3" fmla="*/ 726820 h 755909"/>
                <a:gd name="connsiteX4" fmla="*/ 25362 w 186881"/>
                <a:gd name="connsiteY4" fmla="*/ 21642 h 755909"/>
                <a:gd name="connsiteX5" fmla="*/ 26769 w 186881"/>
                <a:gd name="connsiteY5" fmla="*/ 51517 h 755909"/>
                <a:gd name="connsiteX6" fmla="*/ 134155 w 186881"/>
                <a:gd name="connsiteY6" fmla="*/ 0 h 755909"/>
                <a:gd name="connsiteX0" fmla="*/ 138558 w 191284"/>
                <a:gd name="connsiteY0" fmla="*/ 0 h 755909"/>
                <a:gd name="connsiteX1" fmla="*/ 132494 w 191284"/>
                <a:gd name="connsiteY1" fmla="*/ 594460 h 755909"/>
                <a:gd name="connsiteX2" fmla="*/ 4403 w 191284"/>
                <a:gd name="connsiteY2" fmla="*/ 755909 h 755909"/>
                <a:gd name="connsiteX3" fmla="*/ 29765 w 191284"/>
                <a:gd name="connsiteY3" fmla="*/ 21642 h 755909"/>
                <a:gd name="connsiteX4" fmla="*/ 31172 w 191284"/>
                <a:gd name="connsiteY4" fmla="*/ 51517 h 755909"/>
                <a:gd name="connsiteX5" fmla="*/ 138558 w 191284"/>
                <a:gd name="connsiteY5" fmla="*/ 0 h 755909"/>
                <a:gd name="connsiteX0" fmla="*/ 143432 w 196158"/>
                <a:gd name="connsiteY0" fmla="*/ 0 h 704614"/>
                <a:gd name="connsiteX1" fmla="*/ 137368 w 196158"/>
                <a:gd name="connsiteY1" fmla="*/ 594460 h 704614"/>
                <a:gd name="connsiteX2" fmla="*/ 3985 w 196158"/>
                <a:gd name="connsiteY2" fmla="*/ 704614 h 704614"/>
                <a:gd name="connsiteX3" fmla="*/ 34639 w 196158"/>
                <a:gd name="connsiteY3" fmla="*/ 21642 h 704614"/>
                <a:gd name="connsiteX4" fmla="*/ 36046 w 196158"/>
                <a:gd name="connsiteY4" fmla="*/ 51517 h 704614"/>
                <a:gd name="connsiteX5" fmla="*/ 143432 w 196158"/>
                <a:gd name="connsiteY5" fmla="*/ 0 h 704614"/>
                <a:gd name="connsiteX0" fmla="*/ 144890 w 197616"/>
                <a:gd name="connsiteY0" fmla="*/ 0 h 704614"/>
                <a:gd name="connsiteX1" fmla="*/ 138826 w 197616"/>
                <a:gd name="connsiteY1" fmla="*/ 594460 h 704614"/>
                <a:gd name="connsiteX2" fmla="*/ 5443 w 197616"/>
                <a:gd name="connsiteY2" fmla="*/ 704614 h 704614"/>
                <a:gd name="connsiteX3" fmla="*/ 37504 w 197616"/>
                <a:gd name="connsiteY3" fmla="*/ 51517 h 704614"/>
                <a:gd name="connsiteX4" fmla="*/ 144890 w 197616"/>
                <a:gd name="connsiteY4" fmla="*/ 0 h 704614"/>
                <a:gd name="connsiteX0" fmla="*/ 174257 w 226983"/>
                <a:gd name="connsiteY0" fmla="*/ 0 h 760572"/>
                <a:gd name="connsiteX1" fmla="*/ 168193 w 226983"/>
                <a:gd name="connsiteY1" fmla="*/ 594460 h 760572"/>
                <a:gd name="connsiteX2" fmla="*/ 3059 w 226983"/>
                <a:gd name="connsiteY2" fmla="*/ 760572 h 760572"/>
                <a:gd name="connsiteX3" fmla="*/ 66871 w 226983"/>
                <a:gd name="connsiteY3" fmla="*/ 51517 h 760572"/>
                <a:gd name="connsiteX4" fmla="*/ 174257 w 226983"/>
                <a:gd name="connsiteY4" fmla="*/ 0 h 760572"/>
                <a:gd name="connsiteX0" fmla="*/ 174257 w 226983"/>
                <a:gd name="connsiteY0" fmla="*/ 0 h 764116"/>
                <a:gd name="connsiteX1" fmla="*/ 168193 w 226983"/>
                <a:gd name="connsiteY1" fmla="*/ 594460 h 764116"/>
                <a:gd name="connsiteX2" fmla="*/ 3059 w 226983"/>
                <a:gd name="connsiteY2" fmla="*/ 760572 h 764116"/>
                <a:gd name="connsiteX3" fmla="*/ 66871 w 226983"/>
                <a:gd name="connsiteY3" fmla="*/ 51517 h 764116"/>
                <a:gd name="connsiteX4" fmla="*/ 174257 w 226983"/>
                <a:gd name="connsiteY4" fmla="*/ 0 h 76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983" h="764116">
                  <a:moveTo>
                    <a:pt x="174257" y="0"/>
                  </a:moveTo>
                  <a:cubicBezTo>
                    <a:pt x="279378" y="69565"/>
                    <a:pt x="200230" y="540772"/>
                    <a:pt x="168193" y="594460"/>
                  </a:cubicBezTo>
                  <a:cubicBezTo>
                    <a:pt x="132152" y="647173"/>
                    <a:pt x="20838" y="788170"/>
                    <a:pt x="3059" y="760572"/>
                  </a:cubicBezTo>
                  <a:cubicBezTo>
                    <a:pt x="-13828" y="670082"/>
                    <a:pt x="43630" y="168953"/>
                    <a:pt x="66871" y="51517"/>
                  </a:cubicBezTo>
                  <a:lnTo>
                    <a:pt x="174257" y="0"/>
                  </a:lnTo>
                  <a:close/>
                </a:path>
              </a:pathLst>
            </a:custGeom>
            <a:gradFill flip="none" rotWithShape="1">
              <a:gsLst>
                <a:gs pos="28000">
                  <a:srgbClr val="5B9BD5">
                    <a:lumMod val="5000"/>
                    <a:lumOff val="95000"/>
                  </a:srgbClr>
                </a:gs>
                <a:gs pos="35000">
                  <a:srgbClr val="5B9BD5">
                    <a:lumMod val="20000"/>
                    <a:lumOff val="8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102196A3-1D71-4EBD-8C8F-098C6F608B7D}"/>
                </a:ext>
              </a:extLst>
            </p:cNvPr>
            <p:cNvSpPr/>
            <p:nvPr/>
          </p:nvSpPr>
          <p:spPr>
            <a:xfrm>
              <a:off x="1196983" y="4889575"/>
              <a:ext cx="1511900" cy="1149414"/>
            </a:xfrm>
            <a:custGeom>
              <a:avLst/>
              <a:gdLst>
                <a:gd name="connsiteX0" fmla="*/ 1758083 w 1866563"/>
                <a:gd name="connsiteY0" fmla="*/ 8 h 1311310"/>
                <a:gd name="connsiteX1" fmla="*/ 1785047 w 1866563"/>
                <a:gd name="connsiteY1" fmla="*/ 3946 h 1311310"/>
                <a:gd name="connsiteX2" fmla="*/ 1823147 w 1866563"/>
                <a:gd name="connsiteY2" fmla="*/ 903206 h 1311310"/>
                <a:gd name="connsiteX3" fmla="*/ 768252 w 1866563"/>
                <a:gd name="connsiteY3" fmla="*/ 1304112 h 1311310"/>
                <a:gd name="connsiteX4" fmla="*/ 94642 w 1866563"/>
                <a:gd name="connsiteY4" fmla="*/ 880197 h 1311310"/>
                <a:gd name="connsiteX5" fmla="*/ 51779 w 1866563"/>
                <a:gd name="connsiteY5" fmla="*/ 47615 h 1311310"/>
                <a:gd name="connsiteX6" fmla="*/ 768252 w 1866563"/>
                <a:gd name="connsiteY6" fmla="*/ 257218 h 1311310"/>
                <a:gd name="connsiteX7" fmla="*/ 1758083 w 1866563"/>
                <a:gd name="connsiteY7" fmla="*/ 8 h 1311310"/>
                <a:gd name="connsiteX0" fmla="*/ 1770054 w 1878534"/>
                <a:gd name="connsiteY0" fmla="*/ 8 h 1311310"/>
                <a:gd name="connsiteX1" fmla="*/ 1797018 w 1878534"/>
                <a:gd name="connsiteY1" fmla="*/ 3946 h 1311310"/>
                <a:gd name="connsiteX2" fmla="*/ 1835118 w 1878534"/>
                <a:gd name="connsiteY2" fmla="*/ 903206 h 1311310"/>
                <a:gd name="connsiteX3" fmla="*/ 780223 w 1878534"/>
                <a:gd name="connsiteY3" fmla="*/ 1304112 h 1311310"/>
                <a:gd name="connsiteX4" fmla="*/ 81213 w 1878534"/>
                <a:gd name="connsiteY4" fmla="*/ 854797 h 1311310"/>
                <a:gd name="connsiteX5" fmla="*/ 63750 w 1878534"/>
                <a:gd name="connsiteY5" fmla="*/ 47615 h 1311310"/>
                <a:gd name="connsiteX6" fmla="*/ 780223 w 1878534"/>
                <a:gd name="connsiteY6" fmla="*/ 257218 h 1311310"/>
                <a:gd name="connsiteX7" fmla="*/ 1770054 w 1878534"/>
                <a:gd name="connsiteY7" fmla="*/ 8 h 1311310"/>
                <a:gd name="connsiteX0" fmla="*/ 1742931 w 1851411"/>
                <a:gd name="connsiteY0" fmla="*/ 8 h 1311310"/>
                <a:gd name="connsiteX1" fmla="*/ 1769895 w 1851411"/>
                <a:gd name="connsiteY1" fmla="*/ 3946 h 1311310"/>
                <a:gd name="connsiteX2" fmla="*/ 1807995 w 1851411"/>
                <a:gd name="connsiteY2" fmla="*/ 903206 h 1311310"/>
                <a:gd name="connsiteX3" fmla="*/ 753100 w 1851411"/>
                <a:gd name="connsiteY3" fmla="*/ 1304112 h 1311310"/>
                <a:gd name="connsiteX4" fmla="*/ 54090 w 1851411"/>
                <a:gd name="connsiteY4" fmla="*/ 854797 h 1311310"/>
                <a:gd name="connsiteX5" fmla="*/ 36627 w 1851411"/>
                <a:gd name="connsiteY5" fmla="*/ 47615 h 1311310"/>
                <a:gd name="connsiteX6" fmla="*/ 753100 w 1851411"/>
                <a:gd name="connsiteY6" fmla="*/ 257218 h 1311310"/>
                <a:gd name="connsiteX7" fmla="*/ 1742931 w 1851411"/>
                <a:gd name="connsiteY7" fmla="*/ 8 h 1311310"/>
                <a:gd name="connsiteX0" fmla="*/ 1706411 w 1814891"/>
                <a:gd name="connsiteY0" fmla="*/ 8 h 1311310"/>
                <a:gd name="connsiteX1" fmla="*/ 1733375 w 1814891"/>
                <a:gd name="connsiteY1" fmla="*/ 3946 h 1311310"/>
                <a:gd name="connsiteX2" fmla="*/ 1771475 w 1814891"/>
                <a:gd name="connsiteY2" fmla="*/ 903206 h 1311310"/>
                <a:gd name="connsiteX3" fmla="*/ 716580 w 1814891"/>
                <a:gd name="connsiteY3" fmla="*/ 1304112 h 1311310"/>
                <a:gd name="connsiteX4" fmla="*/ 17570 w 1814891"/>
                <a:gd name="connsiteY4" fmla="*/ 854797 h 1311310"/>
                <a:gd name="connsiteX5" fmla="*/ 76307 w 1814891"/>
                <a:gd name="connsiteY5" fmla="*/ 98415 h 1311310"/>
                <a:gd name="connsiteX6" fmla="*/ 716580 w 1814891"/>
                <a:gd name="connsiteY6" fmla="*/ 257218 h 1311310"/>
                <a:gd name="connsiteX7" fmla="*/ 1706411 w 1814891"/>
                <a:gd name="connsiteY7" fmla="*/ 8 h 1311310"/>
                <a:gd name="connsiteX0" fmla="*/ 1675907 w 1784387"/>
                <a:gd name="connsiteY0" fmla="*/ 8 h 1311310"/>
                <a:gd name="connsiteX1" fmla="*/ 1702871 w 1784387"/>
                <a:gd name="connsiteY1" fmla="*/ 3946 h 1311310"/>
                <a:gd name="connsiteX2" fmla="*/ 1740971 w 1784387"/>
                <a:gd name="connsiteY2" fmla="*/ 903206 h 1311310"/>
                <a:gd name="connsiteX3" fmla="*/ 686076 w 1784387"/>
                <a:gd name="connsiteY3" fmla="*/ 1304112 h 1311310"/>
                <a:gd name="connsiteX4" fmla="*/ 37866 w 1784387"/>
                <a:gd name="connsiteY4" fmla="*/ 899247 h 1311310"/>
                <a:gd name="connsiteX5" fmla="*/ 45803 w 1784387"/>
                <a:gd name="connsiteY5" fmla="*/ 98415 h 1311310"/>
                <a:gd name="connsiteX6" fmla="*/ 686076 w 1784387"/>
                <a:gd name="connsiteY6" fmla="*/ 257218 h 1311310"/>
                <a:gd name="connsiteX7" fmla="*/ 1675907 w 1784387"/>
                <a:gd name="connsiteY7" fmla="*/ 8 h 1311310"/>
                <a:gd name="connsiteX0" fmla="*/ 1675907 w 1784387"/>
                <a:gd name="connsiteY0" fmla="*/ 8 h 1311310"/>
                <a:gd name="connsiteX1" fmla="*/ 1702871 w 1784387"/>
                <a:gd name="connsiteY1" fmla="*/ 3946 h 1311310"/>
                <a:gd name="connsiteX2" fmla="*/ 1740971 w 1784387"/>
                <a:gd name="connsiteY2" fmla="*/ 903206 h 1311310"/>
                <a:gd name="connsiteX3" fmla="*/ 686076 w 1784387"/>
                <a:gd name="connsiteY3" fmla="*/ 1304112 h 1311310"/>
                <a:gd name="connsiteX4" fmla="*/ 37866 w 1784387"/>
                <a:gd name="connsiteY4" fmla="*/ 899247 h 1311310"/>
                <a:gd name="connsiteX5" fmla="*/ 45803 w 1784387"/>
                <a:gd name="connsiteY5" fmla="*/ 98415 h 1311310"/>
                <a:gd name="connsiteX6" fmla="*/ 686076 w 1784387"/>
                <a:gd name="connsiteY6" fmla="*/ 257218 h 1311310"/>
                <a:gd name="connsiteX7" fmla="*/ 1675907 w 1784387"/>
                <a:gd name="connsiteY7" fmla="*/ 8 h 1311310"/>
                <a:gd name="connsiteX0" fmla="*/ 686076 w 1803690"/>
                <a:gd name="connsiteY0" fmla="*/ 274041 h 1328133"/>
                <a:gd name="connsiteX1" fmla="*/ 1702871 w 1803690"/>
                <a:gd name="connsiteY1" fmla="*/ 20769 h 1328133"/>
                <a:gd name="connsiteX2" fmla="*/ 1740971 w 1803690"/>
                <a:gd name="connsiteY2" fmla="*/ 920029 h 1328133"/>
                <a:gd name="connsiteX3" fmla="*/ 686076 w 1803690"/>
                <a:gd name="connsiteY3" fmla="*/ 1320935 h 1328133"/>
                <a:gd name="connsiteX4" fmla="*/ 37866 w 1803690"/>
                <a:gd name="connsiteY4" fmla="*/ 916070 h 1328133"/>
                <a:gd name="connsiteX5" fmla="*/ 45803 w 1803690"/>
                <a:gd name="connsiteY5" fmla="*/ 115238 h 1328133"/>
                <a:gd name="connsiteX6" fmla="*/ 686076 w 1803690"/>
                <a:gd name="connsiteY6" fmla="*/ 274041 h 1328133"/>
                <a:gd name="connsiteX0" fmla="*/ 686076 w 1803690"/>
                <a:gd name="connsiteY0" fmla="*/ 254254 h 1308346"/>
                <a:gd name="connsiteX1" fmla="*/ 1702871 w 1803690"/>
                <a:gd name="connsiteY1" fmla="*/ 982 h 1308346"/>
                <a:gd name="connsiteX2" fmla="*/ 1740971 w 1803690"/>
                <a:gd name="connsiteY2" fmla="*/ 900242 h 1308346"/>
                <a:gd name="connsiteX3" fmla="*/ 686076 w 1803690"/>
                <a:gd name="connsiteY3" fmla="*/ 1301148 h 1308346"/>
                <a:gd name="connsiteX4" fmla="*/ 37866 w 1803690"/>
                <a:gd name="connsiteY4" fmla="*/ 896283 h 1308346"/>
                <a:gd name="connsiteX5" fmla="*/ 45803 w 1803690"/>
                <a:gd name="connsiteY5" fmla="*/ 95451 h 1308346"/>
                <a:gd name="connsiteX6" fmla="*/ 686076 w 1803690"/>
                <a:gd name="connsiteY6" fmla="*/ 254254 h 1308346"/>
                <a:gd name="connsiteX0" fmla="*/ 686076 w 1783154"/>
                <a:gd name="connsiteY0" fmla="*/ 254254 h 1308346"/>
                <a:gd name="connsiteX1" fmla="*/ 1702871 w 1783154"/>
                <a:gd name="connsiteY1" fmla="*/ 982 h 1308346"/>
                <a:gd name="connsiteX2" fmla="*/ 1740971 w 1783154"/>
                <a:gd name="connsiteY2" fmla="*/ 900242 h 1308346"/>
                <a:gd name="connsiteX3" fmla="*/ 686076 w 1783154"/>
                <a:gd name="connsiteY3" fmla="*/ 1301148 h 1308346"/>
                <a:gd name="connsiteX4" fmla="*/ 37866 w 1783154"/>
                <a:gd name="connsiteY4" fmla="*/ 896283 h 1308346"/>
                <a:gd name="connsiteX5" fmla="*/ 45803 w 1783154"/>
                <a:gd name="connsiteY5" fmla="*/ 95451 h 1308346"/>
                <a:gd name="connsiteX6" fmla="*/ 686076 w 1783154"/>
                <a:gd name="connsiteY6" fmla="*/ 254254 h 1308346"/>
                <a:gd name="connsiteX0" fmla="*/ 690288 w 1787366"/>
                <a:gd name="connsiteY0" fmla="*/ 254254 h 1308346"/>
                <a:gd name="connsiteX1" fmla="*/ 1707083 w 1787366"/>
                <a:gd name="connsiteY1" fmla="*/ 982 h 1308346"/>
                <a:gd name="connsiteX2" fmla="*/ 1745183 w 1787366"/>
                <a:gd name="connsiteY2" fmla="*/ 900242 h 1308346"/>
                <a:gd name="connsiteX3" fmla="*/ 690288 w 1787366"/>
                <a:gd name="connsiteY3" fmla="*/ 1301148 h 1308346"/>
                <a:gd name="connsiteX4" fmla="*/ 42078 w 1787366"/>
                <a:gd name="connsiteY4" fmla="*/ 896283 h 1308346"/>
                <a:gd name="connsiteX5" fmla="*/ 42871 w 1787366"/>
                <a:gd name="connsiteY5" fmla="*/ 14488 h 1308346"/>
                <a:gd name="connsiteX6" fmla="*/ 690288 w 1787366"/>
                <a:gd name="connsiteY6" fmla="*/ 254254 h 1308346"/>
                <a:gd name="connsiteX0" fmla="*/ 690288 w 1787366"/>
                <a:gd name="connsiteY0" fmla="*/ 254254 h 1308346"/>
                <a:gd name="connsiteX1" fmla="*/ 1707083 w 1787366"/>
                <a:gd name="connsiteY1" fmla="*/ 982 h 1308346"/>
                <a:gd name="connsiteX2" fmla="*/ 1745183 w 1787366"/>
                <a:gd name="connsiteY2" fmla="*/ 900242 h 1308346"/>
                <a:gd name="connsiteX3" fmla="*/ 690288 w 1787366"/>
                <a:gd name="connsiteY3" fmla="*/ 1301148 h 1308346"/>
                <a:gd name="connsiteX4" fmla="*/ 42078 w 1787366"/>
                <a:gd name="connsiteY4" fmla="*/ 896283 h 1308346"/>
                <a:gd name="connsiteX5" fmla="*/ 42871 w 1787366"/>
                <a:gd name="connsiteY5" fmla="*/ 14488 h 1308346"/>
                <a:gd name="connsiteX6" fmla="*/ 690288 w 1787366"/>
                <a:gd name="connsiteY6" fmla="*/ 254254 h 1308346"/>
                <a:gd name="connsiteX0" fmla="*/ 740294 w 1787366"/>
                <a:gd name="connsiteY0" fmla="*/ 256627 h 1308338"/>
                <a:gd name="connsiteX1" fmla="*/ 1707083 w 1787366"/>
                <a:gd name="connsiteY1" fmla="*/ 974 h 1308338"/>
                <a:gd name="connsiteX2" fmla="*/ 1745183 w 1787366"/>
                <a:gd name="connsiteY2" fmla="*/ 900234 h 1308338"/>
                <a:gd name="connsiteX3" fmla="*/ 690288 w 1787366"/>
                <a:gd name="connsiteY3" fmla="*/ 1301140 h 1308338"/>
                <a:gd name="connsiteX4" fmla="*/ 42078 w 1787366"/>
                <a:gd name="connsiteY4" fmla="*/ 896275 h 1308338"/>
                <a:gd name="connsiteX5" fmla="*/ 42871 w 1787366"/>
                <a:gd name="connsiteY5" fmla="*/ 14480 h 1308338"/>
                <a:gd name="connsiteX6" fmla="*/ 740294 w 1787366"/>
                <a:gd name="connsiteY6" fmla="*/ 256627 h 1308338"/>
                <a:gd name="connsiteX0" fmla="*/ 740294 w 1787366"/>
                <a:gd name="connsiteY0" fmla="*/ 256627 h 1315310"/>
                <a:gd name="connsiteX1" fmla="*/ 1707083 w 1787366"/>
                <a:gd name="connsiteY1" fmla="*/ 974 h 1315310"/>
                <a:gd name="connsiteX2" fmla="*/ 1745183 w 1787366"/>
                <a:gd name="connsiteY2" fmla="*/ 900234 h 1315310"/>
                <a:gd name="connsiteX3" fmla="*/ 745057 w 1787366"/>
                <a:gd name="connsiteY3" fmla="*/ 1308284 h 1315310"/>
                <a:gd name="connsiteX4" fmla="*/ 42078 w 1787366"/>
                <a:gd name="connsiteY4" fmla="*/ 896275 h 1315310"/>
                <a:gd name="connsiteX5" fmla="*/ 42871 w 1787366"/>
                <a:gd name="connsiteY5" fmla="*/ 14480 h 1315310"/>
                <a:gd name="connsiteX6" fmla="*/ 740294 w 1787366"/>
                <a:gd name="connsiteY6" fmla="*/ 256627 h 1315310"/>
                <a:gd name="connsiteX0" fmla="*/ 740294 w 1787366"/>
                <a:gd name="connsiteY0" fmla="*/ 256627 h 1315310"/>
                <a:gd name="connsiteX1" fmla="*/ 1707083 w 1787366"/>
                <a:gd name="connsiteY1" fmla="*/ 974 h 1315310"/>
                <a:gd name="connsiteX2" fmla="*/ 1745183 w 1787366"/>
                <a:gd name="connsiteY2" fmla="*/ 900234 h 1315310"/>
                <a:gd name="connsiteX3" fmla="*/ 745057 w 1787366"/>
                <a:gd name="connsiteY3" fmla="*/ 1308284 h 1315310"/>
                <a:gd name="connsiteX4" fmla="*/ 42078 w 1787366"/>
                <a:gd name="connsiteY4" fmla="*/ 874844 h 1315310"/>
                <a:gd name="connsiteX5" fmla="*/ 42871 w 1787366"/>
                <a:gd name="connsiteY5" fmla="*/ 14480 h 1315310"/>
                <a:gd name="connsiteX6" fmla="*/ 740294 w 1787366"/>
                <a:gd name="connsiteY6" fmla="*/ 256627 h 1315310"/>
                <a:gd name="connsiteX0" fmla="*/ 708324 w 1755396"/>
                <a:gd name="connsiteY0" fmla="*/ 256627 h 1315310"/>
                <a:gd name="connsiteX1" fmla="*/ 1675113 w 1755396"/>
                <a:gd name="connsiteY1" fmla="*/ 974 h 1315310"/>
                <a:gd name="connsiteX2" fmla="*/ 1713213 w 1755396"/>
                <a:gd name="connsiteY2" fmla="*/ 900234 h 1315310"/>
                <a:gd name="connsiteX3" fmla="*/ 713087 w 1755396"/>
                <a:gd name="connsiteY3" fmla="*/ 1308284 h 1315310"/>
                <a:gd name="connsiteX4" fmla="*/ 297078 w 1755396"/>
                <a:gd name="connsiteY4" fmla="*/ 1008194 h 1315310"/>
                <a:gd name="connsiteX5" fmla="*/ 10901 w 1755396"/>
                <a:gd name="connsiteY5" fmla="*/ 14480 h 1315310"/>
                <a:gd name="connsiteX6" fmla="*/ 708324 w 1755396"/>
                <a:gd name="connsiteY6" fmla="*/ 256627 h 1315310"/>
                <a:gd name="connsiteX0" fmla="*/ 712662 w 1759734"/>
                <a:gd name="connsiteY0" fmla="*/ 256627 h 1315310"/>
                <a:gd name="connsiteX1" fmla="*/ 1679451 w 1759734"/>
                <a:gd name="connsiteY1" fmla="*/ 974 h 1315310"/>
                <a:gd name="connsiteX2" fmla="*/ 1717551 w 1759734"/>
                <a:gd name="connsiteY2" fmla="*/ 900234 h 1315310"/>
                <a:gd name="connsiteX3" fmla="*/ 717425 w 1759734"/>
                <a:gd name="connsiteY3" fmla="*/ 1308284 h 1315310"/>
                <a:gd name="connsiteX4" fmla="*/ 301416 w 1759734"/>
                <a:gd name="connsiteY4" fmla="*/ 1008194 h 1315310"/>
                <a:gd name="connsiteX5" fmla="*/ 15239 w 1759734"/>
                <a:gd name="connsiteY5" fmla="*/ 14480 h 1315310"/>
                <a:gd name="connsiteX6" fmla="*/ 712662 w 1759734"/>
                <a:gd name="connsiteY6" fmla="*/ 256627 h 1315310"/>
                <a:gd name="connsiteX0" fmla="*/ 712663 w 1759735"/>
                <a:gd name="connsiteY0" fmla="*/ 256627 h 1308284"/>
                <a:gd name="connsiteX1" fmla="*/ 1679452 w 1759735"/>
                <a:gd name="connsiteY1" fmla="*/ 974 h 1308284"/>
                <a:gd name="connsiteX2" fmla="*/ 1717552 w 1759735"/>
                <a:gd name="connsiteY2" fmla="*/ 900234 h 1308284"/>
                <a:gd name="connsiteX3" fmla="*/ 717426 w 1759735"/>
                <a:gd name="connsiteY3" fmla="*/ 1308284 h 1308284"/>
                <a:gd name="connsiteX4" fmla="*/ 301417 w 1759735"/>
                <a:gd name="connsiteY4" fmla="*/ 1008194 h 1308284"/>
                <a:gd name="connsiteX5" fmla="*/ 15240 w 1759735"/>
                <a:gd name="connsiteY5" fmla="*/ 14480 h 1308284"/>
                <a:gd name="connsiteX6" fmla="*/ 712663 w 1759735"/>
                <a:gd name="connsiteY6" fmla="*/ 256627 h 1308284"/>
                <a:gd name="connsiteX0" fmla="*/ 712663 w 1763457"/>
                <a:gd name="connsiteY0" fmla="*/ 256627 h 1308284"/>
                <a:gd name="connsiteX1" fmla="*/ 1679452 w 1763457"/>
                <a:gd name="connsiteY1" fmla="*/ 974 h 1308284"/>
                <a:gd name="connsiteX2" fmla="*/ 1725104 w 1763457"/>
                <a:gd name="connsiteY2" fmla="*/ 703384 h 1308284"/>
                <a:gd name="connsiteX3" fmla="*/ 717426 w 1763457"/>
                <a:gd name="connsiteY3" fmla="*/ 1308284 h 1308284"/>
                <a:gd name="connsiteX4" fmla="*/ 301417 w 1763457"/>
                <a:gd name="connsiteY4" fmla="*/ 1008194 h 1308284"/>
                <a:gd name="connsiteX5" fmla="*/ 15240 w 1763457"/>
                <a:gd name="connsiteY5" fmla="*/ 14480 h 1308284"/>
                <a:gd name="connsiteX6" fmla="*/ 712663 w 1763457"/>
                <a:gd name="connsiteY6" fmla="*/ 256627 h 1308284"/>
                <a:gd name="connsiteX0" fmla="*/ 712663 w 1767286"/>
                <a:gd name="connsiteY0" fmla="*/ 244866 h 1296523"/>
                <a:gd name="connsiteX1" fmla="*/ 1687004 w 1767286"/>
                <a:gd name="connsiteY1" fmla="*/ 33663 h 1296523"/>
                <a:gd name="connsiteX2" fmla="*/ 1725104 w 1767286"/>
                <a:gd name="connsiteY2" fmla="*/ 691623 h 1296523"/>
                <a:gd name="connsiteX3" fmla="*/ 717426 w 1767286"/>
                <a:gd name="connsiteY3" fmla="*/ 1296523 h 1296523"/>
                <a:gd name="connsiteX4" fmla="*/ 301417 w 1767286"/>
                <a:gd name="connsiteY4" fmla="*/ 996433 h 1296523"/>
                <a:gd name="connsiteX5" fmla="*/ 15240 w 1767286"/>
                <a:gd name="connsiteY5" fmla="*/ 2719 h 1296523"/>
                <a:gd name="connsiteX6" fmla="*/ 712663 w 1767286"/>
                <a:gd name="connsiteY6" fmla="*/ 244866 h 1296523"/>
                <a:gd name="connsiteX0" fmla="*/ 712663 w 1767287"/>
                <a:gd name="connsiteY0" fmla="*/ 212367 h 1264024"/>
                <a:gd name="connsiteX1" fmla="*/ 1687004 w 1767287"/>
                <a:gd name="connsiteY1" fmla="*/ 1164 h 1264024"/>
                <a:gd name="connsiteX2" fmla="*/ 1725104 w 1767287"/>
                <a:gd name="connsiteY2" fmla="*/ 659124 h 1264024"/>
                <a:gd name="connsiteX3" fmla="*/ 717426 w 1767287"/>
                <a:gd name="connsiteY3" fmla="*/ 1264024 h 1264024"/>
                <a:gd name="connsiteX4" fmla="*/ 301417 w 1767287"/>
                <a:gd name="connsiteY4" fmla="*/ 963934 h 1264024"/>
                <a:gd name="connsiteX5" fmla="*/ 15240 w 1767287"/>
                <a:gd name="connsiteY5" fmla="*/ 52770 h 1264024"/>
                <a:gd name="connsiteX6" fmla="*/ 712663 w 1767287"/>
                <a:gd name="connsiteY6" fmla="*/ 212367 h 1264024"/>
                <a:gd name="connsiteX0" fmla="*/ 697559 w 1767287"/>
                <a:gd name="connsiteY0" fmla="*/ 357962 h 1263569"/>
                <a:gd name="connsiteX1" fmla="*/ 1687004 w 1767287"/>
                <a:gd name="connsiteY1" fmla="*/ 709 h 1263569"/>
                <a:gd name="connsiteX2" fmla="*/ 1725104 w 1767287"/>
                <a:gd name="connsiteY2" fmla="*/ 658669 h 1263569"/>
                <a:gd name="connsiteX3" fmla="*/ 717426 w 1767287"/>
                <a:gd name="connsiteY3" fmla="*/ 1263569 h 1263569"/>
                <a:gd name="connsiteX4" fmla="*/ 301417 w 1767287"/>
                <a:gd name="connsiteY4" fmla="*/ 963479 h 1263569"/>
                <a:gd name="connsiteX5" fmla="*/ 15240 w 1767287"/>
                <a:gd name="connsiteY5" fmla="*/ 52315 h 1263569"/>
                <a:gd name="connsiteX6" fmla="*/ 697559 w 1767287"/>
                <a:gd name="connsiteY6" fmla="*/ 357962 h 1263569"/>
                <a:gd name="connsiteX0" fmla="*/ 696809 w 1766537"/>
                <a:gd name="connsiteY0" fmla="*/ 357962 h 1263569"/>
                <a:gd name="connsiteX1" fmla="*/ 1686254 w 1766537"/>
                <a:gd name="connsiteY1" fmla="*/ 709 h 1263569"/>
                <a:gd name="connsiteX2" fmla="*/ 1724354 w 1766537"/>
                <a:gd name="connsiteY2" fmla="*/ 658669 h 1263569"/>
                <a:gd name="connsiteX3" fmla="*/ 716676 w 1766537"/>
                <a:gd name="connsiteY3" fmla="*/ 1263569 h 1263569"/>
                <a:gd name="connsiteX4" fmla="*/ 300667 w 1766537"/>
                <a:gd name="connsiteY4" fmla="*/ 963479 h 1263569"/>
                <a:gd name="connsiteX5" fmla="*/ 14490 w 1766537"/>
                <a:gd name="connsiteY5" fmla="*/ 52315 h 1263569"/>
                <a:gd name="connsiteX6" fmla="*/ 696809 w 1766537"/>
                <a:gd name="connsiteY6" fmla="*/ 357962 h 1263569"/>
                <a:gd name="connsiteX0" fmla="*/ 696808 w 1766536"/>
                <a:gd name="connsiteY0" fmla="*/ 357962 h 1263569"/>
                <a:gd name="connsiteX1" fmla="*/ 1686253 w 1766536"/>
                <a:gd name="connsiteY1" fmla="*/ 709 h 1263569"/>
                <a:gd name="connsiteX2" fmla="*/ 1724353 w 1766536"/>
                <a:gd name="connsiteY2" fmla="*/ 658669 h 1263569"/>
                <a:gd name="connsiteX3" fmla="*/ 716675 w 1766536"/>
                <a:gd name="connsiteY3" fmla="*/ 1263569 h 1263569"/>
                <a:gd name="connsiteX4" fmla="*/ 300666 w 1766536"/>
                <a:gd name="connsiteY4" fmla="*/ 963479 h 1263569"/>
                <a:gd name="connsiteX5" fmla="*/ 14489 w 1766536"/>
                <a:gd name="connsiteY5" fmla="*/ 52315 h 1263569"/>
                <a:gd name="connsiteX6" fmla="*/ 696808 w 1766536"/>
                <a:gd name="connsiteY6" fmla="*/ 357962 h 1263569"/>
                <a:gd name="connsiteX0" fmla="*/ 696808 w 1766536"/>
                <a:gd name="connsiteY0" fmla="*/ 357962 h 1225469"/>
                <a:gd name="connsiteX1" fmla="*/ 1686253 w 1766536"/>
                <a:gd name="connsiteY1" fmla="*/ 709 h 1225469"/>
                <a:gd name="connsiteX2" fmla="*/ 1724353 w 1766536"/>
                <a:gd name="connsiteY2" fmla="*/ 658669 h 1225469"/>
                <a:gd name="connsiteX3" fmla="*/ 746883 w 1766536"/>
                <a:gd name="connsiteY3" fmla="*/ 1225469 h 1225469"/>
                <a:gd name="connsiteX4" fmla="*/ 300666 w 1766536"/>
                <a:gd name="connsiteY4" fmla="*/ 963479 h 1225469"/>
                <a:gd name="connsiteX5" fmla="*/ 14489 w 1766536"/>
                <a:gd name="connsiteY5" fmla="*/ 52315 h 1225469"/>
                <a:gd name="connsiteX6" fmla="*/ 696808 w 1766536"/>
                <a:gd name="connsiteY6" fmla="*/ 357962 h 1225469"/>
                <a:gd name="connsiteX0" fmla="*/ 696808 w 1766536"/>
                <a:gd name="connsiteY0" fmla="*/ 357962 h 1225469"/>
                <a:gd name="connsiteX1" fmla="*/ 1686253 w 1766536"/>
                <a:gd name="connsiteY1" fmla="*/ 709 h 1225469"/>
                <a:gd name="connsiteX2" fmla="*/ 1724353 w 1766536"/>
                <a:gd name="connsiteY2" fmla="*/ 658669 h 1225469"/>
                <a:gd name="connsiteX3" fmla="*/ 746883 w 1766536"/>
                <a:gd name="connsiteY3" fmla="*/ 1225469 h 1225469"/>
                <a:gd name="connsiteX4" fmla="*/ 300666 w 1766536"/>
                <a:gd name="connsiteY4" fmla="*/ 963479 h 1225469"/>
                <a:gd name="connsiteX5" fmla="*/ 14489 w 1766536"/>
                <a:gd name="connsiteY5" fmla="*/ 52315 h 1225469"/>
                <a:gd name="connsiteX6" fmla="*/ 696808 w 1766536"/>
                <a:gd name="connsiteY6" fmla="*/ 357962 h 1225469"/>
                <a:gd name="connsiteX0" fmla="*/ 700584 w 1770312"/>
                <a:gd name="connsiteY0" fmla="*/ 357962 h 1225469"/>
                <a:gd name="connsiteX1" fmla="*/ 1690029 w 1770312"/>
                <a:gd name="connsiteY1" fmla="*/ 709 h 1225469"/>
                <a:gd name="connsiteX2" fmla="*/ 1728129 w 1770312"/>
                <a:gd name="connsiteY2" fmla="*/ 658669 h 1225469"/>
                <a:gd name="connsiteX3" fmla="*/ 750659 w 1770312"/>
                <a:gd name="connsiteY3" fmla="*/ 1225469 h 1225469"/>
                <a:gd name="connsiteX4" fmla="*/ 244027 w 1770312"/>
                <a:gd name="connsiteY4" fmla="*/ 899979 h 1225469"/>
                <a:gd name="connsiteX5" fmla="*/ 18265 w 1770312"/>
                <a:gd name="connsiteY5" fmla="*/ 52315 h 1225469"/>
                <a:gd name="connsiteX6" fmla="*/ 700584 w 1770312"/>
                <a:gd name="connsiteY6" fmla="*/ 357962 h 1225469"/>
                <a:gd name="connsiteX0" fmla="*/ 700584 w 1770312"/>
                <a:gd name="connsiteY0" fmla="*/ 357962 h 1225469"/>
                <a:gd name="connsiteX1" fmla="*/ 1690029 w 1770312"/>
                <a:gd name="connsiteY1" fmla="*/ 709 h 1225469"/>
                <a:gd name="connsiteX2" fmla="*/ 1728129 w 1770312"/>
                <a:gd name="connsiteY2" fmla="*/ 658669 h 1225469"/>
                <a:gd name="connsiteX3" fmla="*/ 750659 w 1770312"/>
                <a:gd name="connsiteY3" fmla="*/ 1225469 h 1225469"/>
                <a:gd name="connsiteX4" fmla="*/ 244027 w 1770312"/>
                <a:gd name="connsiteY4" fmla="*/ 899979 h 1225469"/>
                <a:gd name="connsiteX5" fmla="*/ 18265 w 1770312"/>
                <a:gd name="connsiteY5" fmla="*/ 109465 h 1225469"/>
                <a:gd name="connsiteX6" fmla="*/ 700584 w 1770312"/>
                <a:gd name="connsiteY6" fmla="*/ 357962 h 1225469"/>
                <a:gd name="connsiteX0" fmla="*/ 700584 w 1798046"/>
                <a:gd name="connsiteY0" fmla="*/ 294607 h 1162114"/>
                <a:gd name="connsiteX1" fmla="*/ 1735341 w 1798046"/>
                <a:gd name="connsiteY1" fmla="*/ 854 h 1162114"/>
                <a:gd name="connsiteX2" fmla="*/ 1728129 w 1798046"/>
                <a:gd name="connsiteY2" fmla="*/ 595314 h 1162114"/>
                <a:gd name="connsiteX3" fmla="*/ 750659 w 1798046"/>
                <a:gd name="connsiteY3" fmla="*/ 1162114 h 1162114"/>
                <a:gd name="connsiteX4" fmla="*/ 244027 w 1798046"/>
                <a:gd name="connsiteY4" fmla="*/ 836624 h 1162114"/>
                <a:gd name="connsiteX5" fmla="*/ 18265 w 1798046"/>
                <a:gd name="connsiteY5" fmla="*/ 46110 h 1162114"/>
                <a:gd name="connsiteX6" fmla="*/ 700584 w 1798046"/>
                <a:gd name="connsiteY6" fmla="*/ 294607 h 1162114"/>
                <a:gd name="connsiteX0" fmla="*/ 572203 w 1798046"/>
                <a:gd name="connsiteY0" fmla="*/ 294607 h 1162114"/>
                <a:gd name="connsiteX1" fmla="*/ 1735341 w 1798046"/>
                <a:gd name="connsiteY1" fmla="*/ 854 h 1162114"/>
                <a:gd name="connsiteX2" fmla="*/ 1728129 w 1798046"/>
                <a:gd name="connsiteY2" fmla="*/ 595314 h 1162114"/>
                <a:gd name="connsiteX3" fmla="*/ 750659 w 1798046"/>
                <a:gd name="connsiteY3" fmla="*/ 1162114 h 1162114"/>
                <a:gd name="connsiteX4" fmla="*/ 244027 w 1798046"/>
                <a:gd name="connsiteY4" fmla="*/ 836624 h 1162114"/>
                <a:gd name="connsiteX5" fmla="*/ 18265 w 1798046"/>
                <a:gd name="connsiteY5" fmla="*/ 46110 h 1162114"/>
                <a:gd name="connsiteX6" fmla="*/ 572203 w 1798046"/>
                <a:gd name="connsiteY6" fmla="*/ 294607 h 1162114"/>
                <a:gd name="connsiteX0" fmla="*/ 572203 w 1798046"/>
                <a:gd name="connsiteY0" fmla="*/ 294607 h 1149414"/>
                <a:gd name="connsiteX1" fmla="*/ 1735341 w 1798046"/>
                <a:gd name="connsiteY1" fmla="*/ 854 h 1149414"/>
                <a:gd name="connsiteX2" fmla="*/ 1728129 w 1798046"/>
                <a:gd name="connsiteY2" fmla="*/ 595314 h 1149414"/>
                <a:gd name="connsiteX3" fmla="*/ 803522 w 1798046"/>
                <a:gd name="connsiteY3" fmla="*/ 1149414 h 1149414"/>
                <a:gd name="connsiteX4" fmla="*/ 244027 w 1798046"/>
                <a:gd name="connsiteY4" fmla="*/ 836624 h 1149414"/>
                <a:gd name="connsiteX5" fmla="*/ 18265 w 1798046"/>
                <a:gd name="connsiteY5" fmla="*/ 46110 h 1149414"/>
                <a:gd name="connsiteX6" fmla="*/ 572203 w 1798046"/>
                <a:gd name="connsiteY6" fmla="*/ 294607 h 1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98046" h="1149414">
                  <a:moveTo>
                    <a:pt x="572203" y="294607"/>
                  </a:moveTo>
                  <a:cubicBezTo>
                    <a:pt x="848381" y="278862"/>
                    <a:pt x="1635725" y="-17911"/>
                    <a:pt x="1735341" y="854"/>
                  </a:cubicBezTo>
                  <a:cubicBezTo>
                    <a:pt x="1860357" y="70419"/>
                    <a:pt x="1766229" y="541626"/>
                    <a:pt x="1728129" y="595314"/>
                  </a:cubicBezTo>
                  <a:cubicBezTo>
                    <a:pt x="1556679" y="806167"/>
                    <a:pt x="1261946" y="1049268"/>
                    <a:pt x="803522" y="1149414"/>
                  </a:cubicBezTo>
                  <a:cubicBezTo>
                    <a:pt x="636087" y="1130500"/>
                    <a:pt x="391763" y="982540"/>
                    <a:pt x="244027" y="836624"/>
                  </a:cubicBezTo>
                  <a:cubicBezTo>
                    <a:pt x="108990" y="665308"/>
                    <a:pt x="-55459" y="76255"/>
                    <a:pt x="18265" y="46110"/>
                  </a:cubicBezTo>
                  <a:cubicBezTo>
                    <a:pt x="91989" y="15965"/>
                    <a:pt x="214269" y="251878"/>
                    <a:pt x="572203" y="294607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rgbClr val="5B9BD5">
                    <a:lumMod val="5000"/>
                    <a:lumOff val="95000"/>
                  </a:srgbClr>
                </a:gs>
                <a:gs pos="35000">
                  <a:srgbClr val="5B9BD5">
                    <a:lumMod val="20000"/>
                    <a:lumOff val="80000"/>
                  </a:srgbClr>
                </a:gs>
              </a:gsLst>
              <a:lin ang="0" scaled="1"/>
              <a:tileRect/>
            </a:gra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kumimoji="1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</TotalTime>
  <Words>16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pptxc83_マスクのイラスト</dc:title>
  <dc:subject>pptxc83_マスクのイラスト</dc:subject>
  <dc:creator>でじけろお</dc:creator>
  <cp:revision>1</cp:revision>
  <dcterms:created xsi:type="dcterms:W3CDTF">2018-05-20T00:31:01Z</dcterms:created>
  <dcterms:modified xsi:type="dcterms:W3CDTF">2020-02-02T01:32:03Z</dcterms:modified>
  <cp:version>1</cp:version>
</cp:coreProperties>
</file>